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handoutMasterIdLst>
    <p:handoutMasterId r:id="rId24"/>
  </p:handoutMasterIdLst>
  <p:sldIdLst>
    <p:sldId id="257" r:id="rId5"/>
    <p:sldId id="310" r:id="rId6"/>
    <p:sldId id="318" r:id="rId7"/>
    <p:sldId id="317" r:id="rId8"/>
    <p:sldId id="316" r:id="rId9"/>
    <p:sldId id="315" r:id="rId10"/>
    <p:sldId id="314" r:id="rId11"/>
    <p:sldId id="313" r:id="rId12"/>
    <p:sldId id="312" r:id="rId13"/>
    <p:sldId id="311" r:id="rId14"/>
    <p:sldId id="294" r:id="rId15"/>
    <p:sldId id="295" r:id="rId16"/>
    <p:sldId id="296" r:id="rId17"/>
    <p:sldId id="298" r:id="rId18"/>
    <p:sldId id="299" r:id="rId19"/>
    <p:sldId id="300" r:id="rId20"/>
    <p:sldId id="302" r:id="rId21"/>
    <p:sldId id="262" r:id="rId22"/>
  </p:sldIdLst>
  <p:sldSz cx="12188825"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4E3250-FC60-2D6E-243B-4BD3052B6B98}" v="13" dt="2023-06-21T05:35:19.796"/>
    <p1510:client id="{63BF29E1-5290-44F7-8F59-66F49C425F47}" v="20" dt="2023-06-20T14:49:35.823"/>
    <p1510:client id="{6BE100E7-CCC0-B351-6045-B6FF858CFB86}" v="14" dt="2023-06-20T14:32:59.069"/>
    <p1510:client id="{7A315FFE-8A48-41FF-8E8B-293B4B18E4C4}" vWet="2" dt="2023-06-20T16:47:15.865"/>
    <p1510:client id="{BF8C8B5C-786E-47A2-AE1F-51A92B2B76FF}" v="58" dt="2023-06-20T16:53:01.906"/>
    <p1510:client id="{C67B8590-6AE2-442C-B3FA-E605A5A54DB8}" v="1" dt="2023-06-21T05:55:17.6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839"/>
        <p:guide orient="horz" pos="2160"/>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YNAUD Bernard" userId="5b4b043e-a064-445a-810a-2258c905f8f1" providerId="ADAL" clId="{C67B8590-6AE2-442C-B3FA-E605A5A54DB8}"/>
    <pc:docChg chg="delSld">
      <pc:chgData name="REYNAUD Bernard" userId="5b4b043e-a064-445a-810a-2258c905f8f1" providerId="ADAL" clId="{C67B8590-6AE2-442C-B3FA-E605A5A54DB8}" dt="2023-06-21T05:55:17.620" v="0" actId="47"/>
      <pc:docMkLst>
        <pc:docMk/>
      </pc:docMkLst>
      <pc:sldChg chg="del">
        <pc:chgData name="REYNAUD Bernard" userId="5b4b043e-a064-445a-810a-2258c905f8f1" providerId="ADAL" clId="{C67B8590-6AE2-442C-B3FA-E605A5A54DB8}" dt="2023-06-21T05:55:17.620" v="0" actId="47"/>
        <pc:sldMkLst>
          <pc:docMk/>
          <pc:sldMk cId="4102578680" sldId="290"/>
        </pc:sldMkLst>
      </pc:sldChg>
      <pc:sldChg chg="del">
        <pc:chgData name="REYNAUD Bernard" userId="5b4b043e-a064-445a-810a-2258c905f8f1" providerId="ADAL" clId="{C67B8590-6AE2-442C-B3FA-E605A5A54DB8}" dt="2023-06-21T05:55:17.620" v="0" actId="47"/>
        <pc:sldMkLst>
          <pc:docMk/>
          <pc:sldMk cId="916598795" sldId="291"/>
        </pc:sldMkLst>
      </pc:sldChg>
      <pc:sldChg chg="del">
        <pc:chgData name="REYNAUD Bernard" userId="5b4b043e-a064-445a-810a-2258c905f8f1" providerId="ADAL" clId="{C67B8590-6AE2-442C-B3FA-E605A5A54DB8}" dt="2023-06-21T05:55:17.620" v="0" actId="47"/>
        <pc:sldMkLst>
          <pc:docMk/>
          <pc:sldMk cId="1430909697" sldId="293"/>
        </pc:sldMkLst>
      </pc:sldChg>
      <pc:sldChg chg="del">
        <pc:chgData name="REYNAUD Bernard" userId="5b4b043e-a064-445a-810a-2258c905f8f1" providerId="ADAL" clId="{C67B8590-6AE2-442C-B3FA-E605A5A54DB8}" dt="2023-06-21T05:55:17.620" v="0" actId="47"/>
        <pc:sldMkLst>
          <pc:docMk/>
          <pc:sldMk cId="374308575" sldId="305"/>
        </pc:sldMkLst>
      </pc:sldChg>
      <pc:sldChg chg="del">
        <pc:chgData name="REYNAUD Bernard" userId="5b4b043e-a064-445a-810a-2258c905f8f1" providerId="ADAL" clId="{C67B8590-6AE2-442C-B3FA-E605A5A54DB8}" dt="2023-06-21T05:55:17.620" v="0" actId="47"/>
        <pc:sldMkLst>
          <pc:docMk/>
          <pc:sldMk cId="883026243" sldId="307"/>
        </pc:sldMkLst>
      </pc:sldChg>
      <pc:sldChg chg="del">
        <pc:chgData name="REYNAUD Bernard" userId="5b4b043e-a064-445a-810a-2258c905f8f1" providerId="ADAL" clId="{C67B8590-6AE2-442C-B3FA-E605A5A54DB8}" dt="2023-06-21T05:55:17.620" v="0" actId="47"/>
        <pc:sldMkLst>
          <pc:docMk/>
          <pc:sldMk cId="721853992" sldId="308"/>
        </pc:sldMkLst>
      </pc:sldChg>
      <pc:sldChg chg="del">
        <pc:chgData name="REYNAUD Bernard" userId="5b4b043e-a064-445a-810a-2258c905f8f1" providerId="ADAL" clId="{C67B8590-6AE2-442C-B3FA-E605A5A54DB8}" dt="2023-06-21T05:55:17.620" v="0" actId="47"/>
        <pc:sldMkLst>
          <pc:docMk/>
          <pc:sldMk cId="2071974830" sldId="30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C4768900-2D20-4204-80FD-808ABF1CEF47}" type="datetime1">
              <a:rPr lang="fr-FR" smtClean="0"/>
              <a:t>20/06/2023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9C567D4A-04CB-4EDF-8FB1-342A02FC8EC5}" type="slidenum">
              <a:rPr lang="fr-FR" smtClean="0"/>
              <a:pPr algn="r" rtl="0"/>
              <a:t>‹#›</a:t>
            </a:fld>
            <a:endParaRPr lang="fr-F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09T08:58:17.297"/>
    </inkml:context>
    <inkml:brush xml:id="br0">
      <inkml:brushProperty name="width" value="0.1" units="cm"/>
      <inkml:brushProperty name="height" value="0.1" units="cm"/>
      <inkml:brushProperty name="color" value="#FF0066"/>
    </inkml:brush>
  </inkml:definitions>
  <inkml:trace contextRef="#ctx0" brushRef="#br0">8512 12651 16383 0 0,'0'-4'0'0'0,"0"-5"0"0"0,0-5 0 0 0,0-4 0 0 0,4 1 0 0 0,4 4 0 0 0,6 4 0 0 0,4 3 0 0 0,-1-1 0 0 0,0 1 0 0 0,5 1 0 0 0,3 1 0 0 0,1 2 0 0 0,0 1 0 0 0,-1 1 0 0 0,-1 0 0 0 0,0 0 0 0 0,-1 1 0 0 0,0-1 0 0 0,0 0 0 0 0,0 0 0 0 0,-1 0 0 0 0,1 0 0 0 0,-1 0 0 0 0,1 0 0 0 0,0 0 0 0 0,-1 0 0 0 0,1 0 0 0 0,0 0 0 0 0,-1 0 0 0 0,1 0 0 0 0,0 0 0 0 0,-1 0 0 0 0,1 0 0 0 0,0 0 0 0 0,-1 0 0 0 0,1 0 0 0 0,0 0 0 0 0,-1 0 0 0 0,1 0 0 0 0,0 0 0 0 0,-1 0 0 0 0,1 0 0 0 0,4-4 0 0 0,4-1 0 0 0,2 0 0 0 0,2 1 0 0 0,0 2 0 0 0,-3 0 0 0 0,-3 1 0 0 0,-2 1 0 0 0,2 0 0 0 0,-1 0 0 0 0,0 0 0 0 0,-2 0 0 0 0,-1 0 0 0 0,-1 1 0 0 0,-1-1 0 0 0,0 0 0 0 0,-1 0 0 0 0,1 0 0 0 0,-1 0 0 0 0,1 0 0 0 0,-5 3 0 0 0,0 3 0 0 0,0-1 0 0 0,0 2 0 0 0,2 5 0 0 0,-3 4 0 0 0,-4 2 0 0 0,-1 0 0 0 0,-2-1 0 0 0,-3 1 0 0 0,2-2 0 0 0,2-5 0 0 0,4 1 0 0 0,-1 1 0 0 0,1 3 0 0 0,2-1 0 0 0,-2 0 0 0 0,0-2 0 0 0,-2 0 0 0 0,0-1 0 0 0,-1 0 0 0 0,-4 2 0 0 0,-3 3 0 0 0,-1 3 0 0 0,-3 1 0 0 0,-1 1 0 0 0,0 0 0 0 0,-1 1 0 0 0,1 1 0 0 0,-1-1 0 0 0,-3-4 0 0 0,-1-1 0 0 0,-4-4 0 0 0,-4-4 0 0 0,-4-4 0 0 0,-2-3 0 0 0,-3-2 0 0 0,-1-1 0 0 0,0-1 0 0 0,0 0 0 0 0,-1 1 0 0 0,5-5 0 0 0,8 0 0 0 0,11-1 0 0 0,5-2 0 0 0,6 0 0 0 0,0-2 0 0 0,3 0 0 0 0,-1-2 0 0 0,-3-3 0 0 0,1 2 0 0 0,2 2 0 0 0,-1 0 0 0 0,-2 5 0 0 0,-7 4 0 0 0,-4 6 0 0 0,-6 6 0 0 0,-1 6 0 0 0,0 3 0 0 0,2 3 0 0 0,-2-3 0 0 0,0 0 0 0 0,-6-4 0 0 0,-1-1 0 0 0,-1-2 0 0 0,-3-3 0 0 0,3 0 0 0 0,0-1 0 0 0,-1-2 0 0 0,-2-2 0 0 0,3 3 0 0 0,-1-1 0 0 0,0-1 0 0 0,-2 3 0 0 0,-4-1 0 0 0,-4-1 0 0 0,4 3 0 0 0,2-1 0 0 0,4 2 0 0 0,1 4 0 0 0,4 2 0 0 0,3 4 0 0 0,4 1 0 0 0,2 1 0 0 0,-1-2 0 0 0,-2-2 0 0 0,-2 0 0 0 0,0 1 0 0 0,1 2 0 0 0,-2 0 0 0 0,0 1 0 0 0,-1-4 0 0 0,0 0 0 0 0,2 0 0 0 0,-1-3 0 0 0,-4-4 0 0 0,-2-4 0 0 0,-4-3 0 0 0,-1-2 0 0 0,-2-2 0 0 0,-1 0 0 0 0,-4-1 0 0 0,-2 0 0 0 0,1-3 0 0 0,1-6 0 0 0,1 0 0 0 0,2-3 0 0 0,4-3 0 0 0,2-2 0 0 0,4-3 0 0 0,4 0 0 0 0,5-2 0 0 0,-2 4 0 0 0,1 1 0 0 0,1-1 0 0 0,-2 4 0 0 0,-4 4 0 0 0,-4 3 0 0 0,-3 1 0 0 0,2-4 0 0 0,-1 1 0 0 0,-2 1 0 0 0,0 3 0 0 0,2-1 0 0 0,1-1 0 0 0,-2 3 0 0 0,0 1 0 0 0,-2 1 0 0 0,-2 2 0 0 0,4-3 0 0 0,1-1 0 0 0,-1 0 0 0 0,3-3 0 0 0,4-3 0 0 0,-1-1 0 0 0,3-1 0 0 0,-1 1 0 0 0,0-1 0 0 0,3-3 0 0 0,2-2 0 0 0,2-1 0 0 0,2-2 0 0 0,-4 2 0 0 0,0 1 0 0 0,1 0 0 0 0,0-1 0 0 0,-6-1 0 0 0,-1-5 0 0 0,-4 1 0 0 0,-2 6 0 0 0,2 1 0 0 0,-2 1 0 0 0,4-2 0 0 0,-1 2 0 0 0,-1 5 0 0 0,-3 3 0 0 0,-1 4 0 0 0,-2 2 0 0 0,-1 1 0 0 0,-1 2 0 0 0,0-1 0 0 0,0 1 0 0 0,0 0 0 0 0,0-1 0 0 0,0-3 0 0 0,0-2 0 0 0,4-4 0 0 0,6-4 0 0 0,4-3 0 0 0,4 0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6-12T08:57:36.649"/>
    </inkml:context>
    <inkml:brush xml:id="br0">
      <inkml:brushProperty name="width" value="0.1" units="cm"/>
      <inkml:brushProperty name="height" value="0.1" units="cm"/>
      <inkml:brushProperty name="color" value="#FF0066"/>
    </inkml:brush>
  </inkml:definitions>
  <inkml:trace contextRef="#ctx0" brushRef="#br0">19156 7284 16383 0 0,'5'0'0'0'0,"7"0"0"0"0,1-5 0 0 0,-1-7 0 0 0,2-2 0 0 0,-1-2 0 0 0,2-5 0 0 0,-1-9 0 0 0,-3-4 0 0 0,1-2 0 0 0,5 0 0 0 0,-2 2 0 0 0,-2 0 0 0 0,6 2 0 0 0,0-4 0 0 0,2-7 0 0 0,3-6 0 0 0,7 6 0 0 0,4-6 0 0 0,1 0 0 0 0,-1-1 0 0 0,4 2 0 0 0,1 5 0 0 0,4-7 0 0 0,-1 1 0 0 0,3 3 0 0 0,-6 0 0 0 0,-6 2 0 0 0,-2-2 0 0 0,3 7 0 0 0,6 0 0 0 0,1 7 0 0 0,4 3 0 0 0,9-4 0 0 0,1 0 0 0 0,6-6 0 0 0,2-2 0 0 0,2-8 0 0 0,-1 4 0 0 0,-11-1 0 0 0,0 2 0 0 0,-4-2 0 0 0,-4-2 0 0 0,-1 0 0 0 0,-8 4 0 0 0,1 5 0 0 0,-7 3 0 0 0,2 8 0 0 0,0-2 0 0 0,0 5 0 0 0,-5 1 0 0 0,-3 5 0 0 0,-6 0 0 0 0,-6-2 0 0 0,1-2 0 0 0,2 3 0 0 0,9-1 0 0 0,0-6 0 0 0,1 0 0 0 0,2 6 0 0 0,-5 1 0 0 0,0 4 0 0 0,0 4 0 0 0,2 0 0 0 0,1-4 0 0 0,3 1 0 0 0,0 3 0 0 0,-4-1 0 0 0,-2 1 0 0 0,1 3 0 0 0,1 2 0 0 0,2 4 0 0 0,1 1 0 0 0,7 1 0 0 0,7 1 0 0 0,1 1 0 0 0,5-1 0 0 0,8 1 0 0 0,1-1 0 0 0,-5 1 0 0 0,-5-1 0 0 0,-7 0 0 0 0,1 0 0 0 0,4 0 0 0 0,4 0 0 0 0,-1 0 0 0 0,2 0 0 0 0,-3 0 0 0 0,2 0 0 0 0,1 0 0 0 0,-1 0 0 0 0,-5 0 0 0 0,7 0 0 0 0,8 5 0 0 0,11 2 0 0 0,9 4 0 0 0,16 7 0 0 0,13-1 0 0 0,-7-3 0 0 0,-10-4 0 0 0,-5-3 0 0 0,-3-4 0 0 0,2-1 0 0 0,-5 3 0 0 0,0 1 0 0 0,2 0 0 0 0,-3 9 0 0 0,1 7 0 0 0,-9 0 0 0 0,0-4 0 0 0,3-5 0 0 0,-1 0 0 0 0,-3-1 0 0 0,-2-4 0 0 0,-9 3 0 0 0,-3 4 0 0 0,-6 5 0 0 0,-2 4 0 0 0,-3 3 0 0 0,-5-3 0 0 0,-3 5 0 0 0,1-3 0 0 0,-4 0 0 0 0,-5 0 0 0 0,5 11 0 0 0,1 5 0 0 0,-1 5 0 0 0,0 5 0 0 0,-1-1 0 0 0,4-4 0 0 0,1 0 0 0 0,-1-3 0 0 0,-2 2 0 0 0,-1-3 0 0 0,-1-2 0 0 0,-2 1 0 0 0,4-6 0 0 0,8 1 0 0 0,-5-1 0 0 0,2 10 0 0 0,9 6 0 0 0,7 0 0 0 0,-1 7 0 0 0,1 3 0 0 0,6 1 0 0 0,2 6 0 0 0,-4-4 0 0 0,3-2 0 0 0,2-8 0 0 0,-6-7 0 0 0,2-2 0 0 0,-3 2 0 0 0,-7-3 0 0 0,-7 2 0 0 0,-5-7 0 0 0,-5-6 0 0 0,-3 3 0 0 0,-1-6 0 0 0,-6-3 0 0 0,-2-1 0 0 0,0-5 0 0 0,-3-1 0 0 0,0-4 0 0 0,-3 0 0 0 0,-4 7 0 0 0,0 0 0 0 0,4 1 0 0 0,5 2 0 0 0,-2 0 0 0 0,6 2 0 0 0,4 5 0 0 0,3 9 0 0 0,0-5 0 0 0,1-2 0 0 0,-1-4 0 0 0,-1-5 0 0 0,-5-4 0 0 0,-7 0 0 0 0,-2-4 0 0 0,-3 0 0 0 0,-5 2 0 0 0,1 3 0 0 0,0 1 0 0 0,-2 3 0 0 0,2-4 0 0 0,0-1 0 0 0,3-4 0 0 0,0 0 0 0 0,-3 1 0 0 0,2-2 0 0 0,4 1 0 0 0,0 2 0 0 0,2 8 0 0 0,-2 4 0 0 0,1 2 0 0 0,3 0 0 0 0,-1-1 0 0 0,0-6 0 0 0,-2-3 0 0 0,-5-1 0 0 0,-4 2 0 0 0,2-5 0 0 0,4-5 0 0 0,0 0 0 0 0,2-4 0 0 0,5-3 0 0 0,-3 2 0 0 0,-3 4 0 0 0,-5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D88ADC6-01F8-4A96-84DA-4CBEB5C68C32}" type="datetime1">
              <a:rPr lang="fr-FR" smtClean="0"/>
              <a:pPr/>
              <a:t>20/06/2023</a:t>
            </a:fld>
            <a:endParaRPr lang="fr-FR"/>
          </a:p>
        </p:txBody>
      </p:sp>
      <p:sp>
        <p:nvSpPr>
          <p:cNvPr id="4" name="Espace réservé d’image de diapositive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fr-FR"/>
          </a:p>
        </p:txBody>
      </p:sp>
      <p:sp>
        <p:nvSpPr>
          <p:cNvPr id="5" name="Espace réservé des not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a:fld id="{2E61351F-DBB1-4664-ADA9-83BC7CB8848D}" type="slidenum">
              <a:rPr lang="fr-FR" smtClean="0"/>
              <a:pPr algn="r"/>
              <a:t>‹#›</a:t>
            </a:fld>
            <a:endParaRPr lang="fr-F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1</a:t>
            </a:fld>
            <a:endParaRPr lang="fr-FR"/>
          </a:p>
        </p:txBody>
      </p:sp>
    </p:spTree>
    <p:extLst>
      <p:ext uri="{BB962C8B-B14F-4D97-AF65-F5344CB8AC3E}">
        <p14:creationId xmlns:p14="http://schemas.microsoft.com/office/powerpoint/2010/main" val="300650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lgn="r"/>
            <a:fld id="{2E61351F-DBB1-4664-ADA9-83BC7CB8848D}" type="slidenum">
              <a:rPr lang="fr-FR" smtClean="0"/>
              <a:pPr algn="r"/>
              <a:t>11</a:t>
            </a:fld>
            <a:endParaRPr lang="fr-FR"/>
          </a:p>
        </p:txBody>
      </p:sp>
    </p:spTree>
    <p:extLst>
      <p:ext uri="{BB962C8B-B14F-4D97-AF65-F5344CB8AC3E}">
        <p14:creationId xmlns:p14="http://schemas.microsoft.com/office/powerpoint/2010/main" val="154557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image de diapositive 1"/>
          <p:cNvSpPr>
            <a:spLocks noGrp="1" noRot="1" noChangeAspect="1"/>
          </p:cNvSpPr>
          <p:nvPr>
            <p:ph type="sldImg"/>
          </p:nvPr>
        </p:nvSpPr>
        <p:spPr>
          <a:xfrm>
            <a:off x="382588" y="685800"/>
            <a:ext cx="6092825" cy="3429000"/>
          </a:xfrm>
        </p:spPr>
      </p:sp>
      <p:sp>
        <p:nvSpPr>
          <p:cNvPr id="3" name="Espace réservé des commentaires 2"/>
          <p:cNvSpPr>
            <a:spLocks noGrp="1"/>
          </p:cNvSpPr>
          <p:nvPr>
            <p:ph type="body" idx="1"/>
          </p:nvPr>
        </p:nvSpPr>
        <p:spPr/>
        <p:txBody>
          <a:bodyPr rtlCol="0"/>
          <a:lstStyle/>
          <a:p>
            <a:pPr rtl="0"/>
            <a:endParaRPr lang="fr-FR"/>
          </a:p>
        </p:txBody>
      </p:sp>
      <p:sp>
        <p:nvSpPr>
          <p:cNvPr id="4" name="Espace réservé du numéro de diapositive 3"/>
          <p:cNvSpPr>
            <a:spLocks noGrp="1"/>
          </p:cNvSpPr>
          <p:nvPr>
            <p:ph type="sldNum" sz="quarter" idx="10"/>
          </p:nvPr>
        </p:nvSpPr>
        <p:spPr/>
        <p:txBody>
          <a:bodyPr rtlCol="0"/>
          <a:lstStyle/>
          <a:p>
            <a:pPr algn="r" rtl="0"/>
            <a:fld id="{A0D00EA6-0821-4AC5-933C-321AA6545349}" type="slidenum">
              <a:rPr lang="fr-FR" smtClean="0"/>
              <a:pPr algn="r" rtl="0"/>
              <a:t>18</a:t>
            </a:fld>
            <a:endParaRPr lang="fr-FR"/>
          </a:p>
        </p:txBody>
      </p:sp>
    </p:spTree>
    <p:extLst>
      <p:ext uri="{BB962C8B-B14F-4D97-AF65-F5344CB8AC3E}">
        <p14:creationId xmlns:p14="http://schemas.microsoft.com/office/powerpoint/2010/main" val="4010772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293814" y="990600"/>
            <a:ext cx="8458200" cy="3200400"/>
          </a:xfrm>
        </p:spPr>
        <p:txBody>
          <a:bodyPr rtlCol="0">
            <a:normAutofit/>
          </a:bodyPr>
          <a:lstStyle>
            <a:lvl1pPr algn="l" rtl="0">
              <a:defRPr sz="6000"/>
            </a:lvl1pPr>
          </a:lstStyle>
          <a:p>
            <a:pPr rtl="0"/>
            <a:r>
              <a:rPr lang="fr-FR"/>
              <a:t>Modifiez le style du titre</a:t>
            </a:r>
          </a:p>
        </p:txBody>
      </p:sp>
      <p:sp>
        <p:nvSpPr>
          <p:cNvPr id="3" name="Sous-titre 2"/>
          <p:cNvSpPr>
            <a:spLocks noGrp="1"/>
          </p:cNvSpPr>
          <p:nvPr>
            <p:ph type="subTitle" idx="1"/>
          </p:nvPr>
        </p:nvSpPr>
        <p:spPr>
          <a:xfrm>
            <a:off x="1293813" y="4267200"/>
            <a:ext cx="8458200" cy="1371600"/>
          </a:xfrm>
        </p:spPr>
        <p:txBody>
          <a:bodyPr rtlCol="0">
            <a:normAutofit/>
          </a:bodyPr>
          <a:lstStyle>
            <a:lvl1pPr marL="0" indent="0" algn="l" rtl="0">
              <a:spcBef>
                <a:spcPts val="0"/>
              </a:spcBef>
              <a:buNone/>
              <a:defRPr sz="2400">
                <a:solidFill>
                  <a:schemeClr val="tx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fr-FR"/>
              <a:t>Modifiez le style des sous-titres du masque</a:t>
            </a:r>
          </a:p>
        </p:txBody>
      </p:sp>
      <p:sp>
        <p:nvSpPr>
          <p:cNvPr id="4" name="Espace réservé de la date 3"/>
          <p:cNvSpPr>
            <a:spLocks noGrp="1"/>
          </p:cNvSpPr>
          <p:nvPr>
            <p:ph type="dt" sz="half" idx="10"/>
          </p:nvPr>
        </p:nvSpPr>
        <p:spPr/>
        <p:txBody>
          <a:bodyPr rtlCol="0"/>
          <a:lstStyle>
            <a:lvl1pPr algn="l" rtl="0">
              <a:defRPr sz="1100"/>
            </a:lvl1pPr>
          </a:lstStyle>
          <a:p>
            <a:fld id="{418D0247-23CB-40FE-8B87-806767E99564}" type="datetime1">
              <a:rPr lang="fr-FR" smtClean="0"/>
              <a:pPr/>
              <a:t>20/06/2023</a:t>
            </a:fld>
            <a:endParaRPr lang="fr-FR"/>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noProof="0" smtClean="0"/>
              <a:pPr algn="r"/>
              <a:t>‹#›</a:t>
            </a:fld>
            <a:endParaRPr lang="fr-FR" noProof="0"/>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p>
        </p:txBody>
      </p:sp>
      <p:sp>
        <p:nvSpPr>
          <p:cNvPr id="3" name="Espace réservé du texte vertical 2"/>
          <p:cNvSpPr>
            <a:spLocks noGrp="1"/>
          </p:cNvSpPr>
          <p:nvPr>
            <p:ph type="body" orient="vert" idx="1"/>
          </p:nvPr>
        </p:nvSpPr>
        <p:spPr/>
        <p:txBody>
          <a:bodyPr vert="eaVert" rtlCol="0"/>
          <a:lstStyle>
            <a:lvl5pPr algn="l" rtl="0">
              <a:defRPr/>
            </a:lvl5pPr>
            <a:lvl6pPr marL="1600200" algn="l" rtl="0">
              <a:defRPr/>
            </a:lvl6pPr>
            <a:lvl7pPr marL="1874520" algn="l" rtl="0">
              <a:defRPr/>
            </a:lvl7pPr>
            <a:lvl8pPr marL="2148840" algn="l" rtl="0">
              <a:defRPr/>
            </a:lvl8pPr>
            <a:lvl9pPr marL="2423160" algn="l" rtl="0">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p:cNvSpPr>
            <a:spLocks noGrp="1"/>
          </p:cNvSpPr>
          <p:nvPr>
            <p:ph type="dt" sz="half" idx="10"/>
          </p:nvPr>
        </p:nvSpPr>
        <p:spPr/>
        <p:txBody>
          <a:bodyPr rtlCol="0"/>
          <a:lstStyle>
            <a:lvl1pPr algn="l" rtl="0">
              <a:defRPr sz="1100"/>
            </a:lvl1pPr>
          </a:lstStyle>
          <a:p>
            <a:fld id="{9F160AAC-ACE4-4023-B93E-66C509F26BAC}" type="datetime1">
              <a:rPr lang="fr-FR" smtClean="0"/>
              <a:pPr/>
              <a:t>20/06/2023</a:t>
            </a:fld>
            <a:endParaRPr lang="fr-FR"/>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9752014" y="381000"/>
            <a:ext cx="1904998" cy="5791200"/>
          </a:xfrm>
        </p:spPr>
        <p:txBody>
          <a:bodyPr vert="eaVert" rtlCol="0"/>
          <a:lstStyle/>
          <a:p>
            <a:pPr rtl="0"/>
            <a:r>
              <a:rPr lang="fr-FR"/>
              <a:t>Modifiez le style du titre</a:t>
            </a:r>
          </a:p>
        </p:txBody>
      </p:sp>
      <p:sp>
        <p:nvSpPr>
          <p:cNvPr id="3" name="Espace réservé du texte vertical 2"/>
          <p:cNvSpPr>
            <a:spLocks noGrp="1"/>
          </p:cNvSpPr>
          <p:nvPr>
            <p:ph type="body" orient="vert" idx="1"/>
          </p:nvPr>
        </p:nvSpPr>
        <p:spPr>
          <a:xfrm>
            <a:off x="1293814" y="381000"/>
            <a:ext cx="8305800" cy="57912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p:cNvSpPr>
            <a:spLocks noGrp="1"/>
          </p:cNvSpPr>
          <p:nvPr>
            <p:ph type="dt" sz="half" idx="10"/>
          </p:nvPr>
        </p:nvSpPr>
        <p:spPr/>
        <p:txBody>
          <a:bodyPr rtlCol="0"/>
          <a:lstStyle>
            <a:lvl1pPr algn="l" rtl="0">
              <a:defRPr sz="1100"/>
            </a:lvl1pPr>
          </a:lstStyle>
          <a:p>
            <a:fld id="{19A63F6A-C3D6-4B2A-A158-2EEA536C1B69}" type="datetime1">
              <a:rPr lang="fr-FR" smtClean="0"/>
              <a:pPr/>
              <a:t>20/06/2023</a:t>
            </a:fld>
            <a:endParaRPr lang="fr-FR"/>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p>
        </p:txBody>
      </p:sp>
      <p:sp>
        <p:nvSpPr>
          <p:cNvPr id="3" name="Espace réservé du contenu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p:cNvSpPr>
            <a:spLocks noGrp="1"/>
          </p:cNvSpPr>
          <p:nvPr>
            <p:ph type="dt" sz="half" idx="10"/>
          </p:nvPr>
        </p:nvSpPr>
        <p:spPr/>
        <p:txBody>
          <a:bodyPr rtlCol="0"/>
          <a:lstStyle>
            <a:lvl1pPr algn="l" rtl="0">
              <a:defRPr sz="1100"/>
            </a:lvl1pPr>
          </a:lstStyle>
          <a:p>
            <a:fld id="{93592FB8-E528-472D-9FF3-FF925272019B}" type="datetime1">
              <a:rPr lang="fr-FR" smtClean="0"/>
              <a:pPr/>
              <a:t>20/06/2023</a:t>
            </a:fld>
            <a:endParaRPr lang="fr-FR"/>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293813" y="2057400"/>
            <a:ext cx="8458201" cy="2666999"/>
          </a:xfrm>
        </p:spPr>
        <p:txBody>
          <a:bodyPr rtlCol="0" anchor="b">
            <a:normAutofit/>
          </a:bodyPr>
          <a:lstStyle>
            <a:lvl1pPr algn="l" rtl="0">
              <a:defRPr sz="4800" b="0" i="0" cap="none" baseline="0"/>
            </a:lvl1pPr>
          </a:lstStyle>
          <a:p>
            <a:pPr rtl="0"/>
            <a:r>
              <a:rPr lang="fr-FR"/>
              <a:t>Modifiez le style du titre</a:t>
            </a:r>
          </a:p>
        </p:txBody>
      </p:sp>
      <p:sp>
        <p:nvSpPr>
          <p:cNvPr id="3" name="Espace réservé du texte 2"/>
          <p:cNvSpPr>
            <a:spLocks noGrp="1"/>
          </p:cNvSpPr>
          <p:nvPr>
            <p:ph type="body" idx="1"/>
          </p:nvPr>
        </p:nvSpPr>
        <p:spPr>
          <a:xfrm>
            <a:off x="1293813" y="4876800"/>
            <a:ext cx="8458201" cy="1143000"/>
          </a:xfrm>
        </p:spPr>
        <p:txBody>
          <a:bodyPr rtlCol="0" anchor="t">
            <a:normAutofit/>
          </a:bodyPr>
          <a:lstStyle>
            <a:lvl1pPr marL="0" indent="0" algn="l" rtl="0">
              <a:spcBef>
                <a:spcPts val="0"/>
              </a:spcBef>
              <a:buNone/>
              <a:defRPr sz="240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fr-FR"/>
              <a:t>Cliquez pour modifier les styles du texte du masque</a:t>
            </a:r>
          </a:p>
        </p:txBody>
      </p:sp>
      <p:sp>
        <p:nvSpPr>
          <p:cNvPr id="4" name="Espace réservé de la date 3"/>
          <p:cNvSpPr>
            <a:spLocks noGrp="1"/>
          </p:cNvSpPr>
          <p:nvPr>
            <p:ph type="dt" sz="half" idx="10"/>
          </p:nvPr>
        </p:nvSpPr>
        <p:spPr/>
        <p:txBody>
          <a:bodyPr rtlCol="0"/>
          <a:lstStyle>
            <a:lvl1pPr algn="l" rtl="0">
              <a:defRPr sz="1100"/>
            </a:lvl1pPr>
          </a:lstStyle>
          <a:p>
            <a:fld id="{2C977CD6-B6C7-4B04-A8C6-E5AFA2B38D8D}" type="datetime1">
              <a:rPr lang="fr-FR" smtClean="0"/>
              <a:pPr/>
              <a:t>20/06/2023</a:t>
            </a:fld>
            <a:endParaRPr lang="fr-FR"/>
          </a:p>
        </p:txBody>
      </p:sp>
      <p:sp>
        <p:nvSpPr>
          <p:cNvPr id="5" name="Espace réservé du pied de page 4"/>
          <p:cNvSpPr>
            <a:spLocks noGrp="1"/>
          </p:cNvSpPr>
          <p:nvPr>
            <p:ph type="ftr" sz="quarter" idx="11"/>
          </p:nvPr>
        </p:nvSpPr>
        <p:spPr/>
        <p:txBody>
          <a:bodyPr rtlCol="0"/>
          <a:lstStyle>
            <a:lvl1pPr algn="ctr" rtl="0">
              <a:defRPr sz="1100"/>
            </a:lvl1pPr>
          </a:lstStyle>
          <a:p>
            <a:endParaRPr lang="fr-FR"/>
          </a:p>
        </p:txBody>
      </p:sp>
      <p:sp>
        <p:nvSpPr>
          <p:cNvPr id="6" name="Espace réservé du numéro de diapositive 5"/>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p>
        </p:txBody>
      </p:sp>
      <p:sp>
        <p:nvSpPr>
          <p:cNvPr id="3" name="Espace réservé du contenu 2"/>
          <p:cNvSpPr>
            <a:spLocks noGrp="1"/>
          </p:cNvSpPr>
          <p:nvPr>
            <p:ph sz="half" idx="1"/>
          </p:nvPr>
        </p:nvSpPr>
        <p:spPr>
          <a:xfrm>
            <a:off x="1293812" y="1676400"/>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p:cNvSpPr>
            <a:spLocks noGrp="1"/>
          </p:cNvSpPr>
          <p:nvPr>
            <p:ph sz="half" idx="2"/>
          </p:nvPr>
        </p:nvSpPr>
        <p:spPr>
          <a:xfrm>
            <a:off x="6202035" y="1676401"/>
            <a:ext cx="4700016" cy="4495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p:cNvSpPr>
            <a:spLocks noGrp="1"/>
          </p:cNvSpPr>
          <p:nvPr>
            <p:ph type="dt" sz="half" idx="10"/>
          </p:nvPr>
        </p:nvSpPr>
        <p:spPr/>
        <p:txBody>
          <a:bodyPr rtlCol="0"/>
          <a:lstStyle>
            <a:lvl1pPr algn="l" rtl="0">
              <a:defRPr sz="1100"/>
            </a:lvl1pPr>
          </a:lstStyle>
          <a:p>
            <a:fld id="{A409B98F-45C9-485B-9A6F-F69D22493537}" type="datetime1">
              <a:rPr lang="fr-FR" smtClean="0"/>
              <a:pPr/>
              <a:t>20/06/2023</a:t>
            </a:fld>
            <a:endParaRPr lang="fr-FR"/>
          </a:p>
        </p:txBody>
      </p:sp>
      <p:sp>
        <p:nvSpPr>
          <p:cNvPr id="6" name="Espace réservé du pied de page 5"/>
          <p:cNvSpPr>
            <a:spLocks noGrp="1"/>
          </p:cNvSpPr>
          <p:nvPr>
            <p:ph type="ftr" sz="quarter" idx="11"/>
          </p:nvPr>
        </p:nvSpPr>
        <p:spPr/>
        <p:txBody>
          <a:bodyPr rtlCol="0"/>
          <a:lstStyle>
            <a:lvl1pPr algn="ctr" rtl="0">
              <a:defRPr sz="1100"/>
            </a:lvl1pPr>
          </a:lstStyle>
          <a:p>
            <a:endParaRPr lang="fr-FR"/>
          </a:p>
        </p:txBody>
      </p:sp>
      <p:sp>
        <p:nvSpPr>
          <p:cNvPr id="7" name="Espace réservé du numéro de diapositive 6"/>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lvl1pPr algn="l" rtl="0">
              <a:defRPr/>
            </a:lvl1pPr>
          </a:lstStyle>
          <a:p>
            <a:pPr rtl="0"/>
            <a:r>
              <a:rPr lang="fr-FR"/>
              <a:t>Modifiez le style du titre</a:t>
            </a:r>
          </a:p>
        </p:txBody>
      </p:sp>
      <p:sp>
        <p:nvSpPr>
          <p:cNvPr id="3" name="Espace réservé du texte 2"/>
          <p:cNvSpPr>
            <a:spLocks noGrp="1"/>
          </p:cNvSpPr>
          <p:nvPr>
            <p:ph type="body" idx="1"/>
          </p:nvPr>
        </p:nvSpPr>
        <p:spPr>
          <a:xfrm>
            <a:off x="1293813" y="1676399"/>
            <a:ext cx="4701142"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4" name="Espace réservé du contenu 3"/>
          <p:cNvSpPr>
            <a:spLocks noGrp="1"/>
          </p:cNvSpPr>
          <p:nvPr>
            <p:ph sz="half" idx="2"/>
          </p:nvPr>
        </p:nvSpPr>
        <p:spPr>
          <a:xfrm>
            <a:off x="1293813" y="2516457"/>
            <a:ext cx="4701142"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u texte 4"/>
          <p:cNvSpPr>
            <a:spLocks noGrp="1"/>
          </p:cNvSpPr>
          <p:nvPr>
            <p:ph type="body" sz="quarter" idx="3"/>
          </p:nvPr>
        </p:nvSpPr>
        <p:spPr>
          <a:xfrm>
            <a:off x="6191754" y="1676399"/>
            <a:ext cx="4703259" cy="762001"/>
          </a:xfrm>
        </p:spPr>
        <p:txBody>
          <a:bodyPr rtlCol="0" anchor="ctr">
            <a:noAutofit/>
          </a:bodyPr>
          <a:lstStyle>
            <a:lvl1pPr marL="0" indent="0" algn="l" rtl="0">
              <a:spcBef>
                <a:spcPts val="0"/>
              </a:spcBef>
              <a:buNone/>
              <a:defRPr sz="2400" b="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fr-FR"/>
              <a:t>Cliquez pour modifier les styles du texte du masque</a:t>
            </a:r>
          </a:p>
        </p:txBody>
      </p:sp>
      <p:sp>
        <p:nvSpPr>
          <p:cNvPr id="6" name="Espace réservé du contenu 5"/>
          <p:cNvSpPr>
            <a:spLocks noGrp="1"/>
          </p:cNvSpPr>
          <p:nvPr>
            <p:ph sz="quarter" idx="4"/>
          </p:nvPr>
        </p:nvSpPr>
        <p:spPr>
          <a:xfrm>
            <a:off x="6191754" y="2516457"/>
            <a:ext cx="4703259" cy="3655743"/>
          </a:xfrm>
        </p:spPr>
        <p:txBody>
          <a:bodyPr rtlCol="0"/>
          <a:lstStyle>
            <a:lvl1pPr algn="l" rtl="0">
              <a:defRPr sz="2200"/>
            </a:lvl1pPr>
            <a:lvl2pPr algn="l" rtl="0">
              <a:defRPr sz="2000"/>
            </a:lvl2pPr>
            <a:lvl3pPr algn="l" rtl="0">
              <a:defRPr sz="1800"/>
            </a:lvl3pPr>
            <a:lvl4pPr algn="l" rtl="0">
              <a:defRPr sz="1600"/>
            </a:lvl4pPr>
            <a:lvl5pPr algn="l" rtl="0">
              <a:defRPr sz="1600"/>
            </a:lvl5pPr>
            <a:lvl6pPr marL="1600200" algn="l" rtl="0">
              <a:defRPr sz="1600"/>
            </a:lvl6pPr>
            <a:lvl7pPr marL="1874520" algn="l" rtl="0">
              <a:defRPr sz="1600"/>
            </a:lvl7pPr>
            <a:lvl8pPr marL="2148840" algn="l" rtl="0">
              <a:defRPr sz="1600"/>
            </a:lvl8pPr>
            <a:lvl9pPr marL="2423160"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7" name="Espace réservé de la date 6"/>
          <p:cNvSpPr>
            <a:spLocks noGrp="1"/>
          </p:cNvSpPr>
          <p:nvPr>
            <p:ph type="dt" sz="half" idx="10"/>
          </p:nvPr>
        </p:nvSpPr>
        <p:spPr/>
        <p:txBody>
          <a:bodyPr rtlCol="0"/>
          <a:lstStyle>
            <a:lvl1pPr algn="l" rtl="0">
              <a:defRPr sz="1100"/>
            </a:lvl1pPr>
          </a:lstStyle>
          <a:p>
            <a:fld id="{36040126-2EEC-45BE-AF59-A2BD534CFE5E}" type="datetime1">
              <a:rPr lang="fr-FR" smtClean="0"/>
              <a:pPr/>
              <a:t>20/06/2023</a:t>
            </a:fld>
            <a:endParaRPr lang="fr-FR"/>
          </a:p>
        </p:txBody>
      </p:sp>
      <p:sp>
        <p:nvSpPr>
          <p:cNvPr id="8" name="Espace réservé du pied de page 7"/>
          <p:cNvSpPr>
            <a:spLocks noGrp="1"/>
          </p:cNvSpPr>
          <p:nvPr>
            <p:ph type="ftr" sz="quarter" idx="11"/>
          </p:nvPr>
        </p:nvSpPr>
        <p:spPr/>
        <p:txBody>
          <a:bodyPr rtlCol="0"/>
          <a:lstStyle>
            <a:lvl1pPr algn="ctr" rtl="0">
              <a:defRPr sz="1100"/>
            </a:lvl1pPr>
          </a:lstStyle>
          <a:p>
            <a:endParaRPr lang="fr-FR"/>
          </a:p>
        </p:txBody>
      </p:sp>
      <p:sp>
        <p:nvSpPr>
          <p:cNvPr id="9" name="Espace réservé du numéro de diapositive 8"/>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uniquement">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lstStyle/>
          <a:p>
            <a:pPr rtl="0"/>
            <a:r>
              <a:rPr lang="fr-FR"/>
              <a:t>Modifiez le style du titre</a:t>
            </a:r>
          </a:p>
        </p:txBody>
      </p:sp>
      <p:sp>
        <p:nvSpPr>
          <p:cNvPr id="3" name="Espace réservé de la date 2"/>
          <p:cNvSpPr>
            <a:spLocks noGrp="1"/>
          </p:cNvSpPr>
          <p:nvPr>
            <p:ph type="dt" sz="half" idx="10"/>
          </p:nvPr>
        </p:nvSpPr>
        <p:spPr/>
        <p:txBody>
          <a:bodyPr rtlCol="0"/>
          <a:lstStyle>
            <a:lvl1pPr algn="l" rtl="0">
              <a:defRPr sz="1100"/>
            </a:lvl1pPr>
          </a:lstStyle>
          <a:p>
            <a:fld id="{696C3680-9C93-459F-B146-2B68D7C532E4}" type="datetime1">
              <a:rPr lang="fr-FR" smtClean="0"/>
              <a:pPr/>
              <a:t>20/06/2023</a:t>
            </a:fld>
            <a:endParaRPr lang="fr-FR"/>
          </a:p>
        </p:txBody>
      </p:sp>
      <p:sp>
        <p:nvSpPr>
          <p:cNvPr id="4" name="Espace réservé du pied de page 3"/>
          <p:cNvSpPr>
            <a:spLocks noGrp="1"/>
          </p:cNvSpPr>
          <p:nvPr>
            <p:ph type="ftr" sz="quarter" idx="11"/>
          </p:nvPr>
        </p:nvSpPr>
        <p:spPr/>
        <p:txBody>
          <a:bodyPr rtlCol="0"/>
          <a:lstStyle>
            <a:lvl1pPr algn="ctr" rtl="0">
              <a:defRPr sz="1100"/>
            </a:lvl1pPr>
          </a:lstStyle>
          <a:p>
            <a:endParaRPr lang="fr-FR"/>
          </a:p>
        </p:txBody>
      </p:sp>
      <p:sp>
        <p:nvSpPr>
          <p:cNvPr id="5" name="Espace réservé du numéro de diapositive 4"/>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rtlCol="0"/>
          <a:lstStyle>
            <a:lvl1pPr algn="l" rtl="0">
              <a:defRPr sz="1100"/>
            </a:lvl1pPr>
          </a:lstStyle>
          <a:p>
            <a:fld id="{4835337C-83B3-4F6C-9EF3-B107EAA42784}" type="datetime1">
              <a:rPr lang="fr-FR" smtClean="0"/>
              <a:pPr/>
              <a:t>20/06/2023</a:t>
            </a:fld>
            <a:endParaRPr lang="fr-FR"/>
          </a:p>
        </p:txBody>
      </p:sp>
      <p:sp>
        <p:nvSpPr>
          <p:cNvPr id="3" name="Espace réservé du pied de page 2"/>
          <p:cNvSpPr>
            <a:spLocks noGrp="1"/>
          </p:cNvSpPr>
          <p:nvPr>
            <p:ph type="ftr" sz="quarter" idx="11"/>
          </p:nvPr>
        </p:nvSpPr>
        <p:spPr/>
        <p:txBody>
          <a:bodyPr rtlCol="0"/>
          <a:lstStyle>
            <a:lvl1pPr algn="ctr" rtl="0">
              <a:defRPr sz="1100"/>
            </a:lvl1pPr>
          </a:lstStyle>
          <a:p>
            <a:endParaRPr lang="fr-FR"/>
          </a:p>
        </p:txBody>
      </p:sp>
      <p:sp>
        <p:nvSpPr>
          <p:cNvPr id="4" name="Espace réservé du numéro de diapositive 3"/>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770811" y="1676400"/>
            <a:ext cx="3810000" cy="2438400"/>
          </a:xfrm>
        </p:spPr>
        <p:txBody>
          <a:bodyPr rtlCol="0" anchor="b">
            <a:normAutofit/>
          </a:bodyPr>
          <a:lstStyle>
            <a:lvl1pPr algn="l" rtl="0">
              <a:defRPr sz="3200" b="0"/>
            </a:lvl1pPr>
          </a:lstStyle>
          <a:p>
            <a:pPr rtl="0"/>
            <a:r>
              <a:rPr lang="fr-FR"/>
              <a:t>Modifiez le style du titre</a:t>
            </a:r>
          </a:p>
        </p:txBody>
      </p:sp>
      <p:sp>
        <p:nvSpPr>
          <p:cNvPr id="3" name="Espace réservé du contenu 2"/>
          <p:cNvSpPr>
            <a:spLocks noGrp="1"/>
          </p:cNvSpPr>
          <p:nvPr>
            <p:ph idx="1"/>
          </p:nvPr>
        </p:nvSpPr>
        <p:spPr>
          <a:xfrm>
            <a:off x="1293813" y="685800"/>
            <a:ext cx="6172200" cy="54864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fr-FR"/>
              <a:t>Cliquez pour modifier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texte 3"/>
          <p:cNvSpPr>
            <a:spLocks noGrp="1"/>
          </p:cNvSpPr>
          <p:nvPr>
            <p:ph type="body" sz="half" idx="2"/>
          </p:nvPr>
        </p:nvSpPr>
        <p:spPr>
          <a:xfrm>
            <a:off x="7770811"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Cliquez pour modifier les styles du texte du masque</a:t>
            </a:r>
          </a:p>
        </p:txBody>
      </p:sp>
      <p:sp>
        <p:nvSpPr>
          <p:cNvPr id="5" name="Espace réservé de la date 4"/>
          <p:cNvSpPr>
            <a:spLocks noGrp="1"/>
          </p:cNvSpPr>
          <p:nvPr>
            <p:ph type="dt" sz="half" idx="10"/>
          </p:nvPr>
        </p:nvSpPr>
        <p:spPr/>
        <p:txBody>
          <a:bodyPr rtlCol="0"/>
          <a:lstStyle>
            <a:lvl1pPr algn="l" rtl="0">
              <a:defRPr sz="1100"/>
            </a:lvl1pPr>
          </a:lstStyle>
          <a:p>
            <a:fld id="{B5B1090A-31AA-4741-8E08-36A2470B2251}" type="datetime1">
              <a:rPr lang="fr-FR" smtClean="0"/>
              <a:pPr/>
              <a:t>20/06/2023</a:t>
            </a:fld>
            <a:endParaRPr lang="fr-FR"/>
          </a:p>
        </p:txBody>
      </p:sp>
      <p:sp>
        <p:nvSpPr>
          <p:cNvPr id="6" name="Espace réservé du pied de page 5"/>
          <p:cNvSpPr>
            <a:spLocks noGrp="1"/>
          </p:cNvSpPr>
          <p:nvPr>
            <p:ph type="ftr" sz="quarter" idx="11"/>
          </p:nvPr>
        </p:nvSpPr>
        <p:spPr/>
        <p:txBody>
          <a:bodyPr rtlCol="0"/>
          <a:lstStyle>
            <a:lvl1pPr algn="ctr" rtl="0">
              <a:defRPr sz="1100"/>
            </a:lvl1pPr>
          </a:lstStyle>
          <a:p>
            <a:endParaRPr lang="fr-FR"/>
          </a:p>
        </p:txBody>
      </p:sp>
      <p:sp>
        <p:nvSpPr>
          <p:cNvPr id="7" name="Espace réservé du numéro de diapositive 6"/>
          <p:cNvSpPr>
            <a:spLocks noGrp="1"/>
          </p:cNvSpPr>
          <p:nvPr>
            <p:ph type="sldNum" sz="quarter" idx="12"/>
          </p:nvPr>
        </p:nvSpPr>
        <p:spPr/>
        <p:txBody>
          <a:bodyPr rtlCol="0"/>
          <a:lstStyle>
            <a:lvl1pPr algn="l" rtl="0">
              <a:defRPr sz="1100"/>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7770812" y="1676400"/>
            <a:ext cx="3810000" cy="2438400"/>
          </a:xfrm>
        </p:spPr>
        <p:txBody>
          <a:bodyPr rtlCol="0" anchor="b">
            <a:noAutofit/>
          </a:bodyPr>
          <a:lstStyle>
            <a:lvl1pPr algn="l" rtl="0">
              <a:defRPr sz="3200" b="0"/>
            </a:lvl1pPr>
          </a:lstStyle>
          <a:p>
            <a:pPr rtl="0"/>
            <a:r>
              <a:rPr lang="fr-FR"/>
              <a:t>Modifiez le style du titre</a:t>
            </a:r>
          </a:p>
        </p:txBody>
      </p:sp>
      <p:sp>
        <p:nvSpPr>
          <p:cNvPr id="3" name="Espace réservé d’image 2" descr="Espace réservé vide pour ajouter une image. Cliquez sur l’espace réservé et sélectionnez l’image à ajouter."/>
          <p:cNvSpPr>
            <a:spLocks noGrp="1"/>
          </p:cNvSpPr>
          <p:nvPr>
            <p:ph type="pic" idx="1"/>
          </p:nvPr>
        </p:nvSpPr>
        <p:spPr>
          <a:xfrm>
            <a:off x="1522412" y="0"/>
            <a:ext cx="5943601" cy="6858000"/>
          </a:xfrm>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fr-FR"/>
              <a:t>Cliquez sur l'icône pour ajouter une image</a:t>
            </a:r>
          </a:p>
        </p:txBody>
      </p:sp>
      <p:sp>
        <p:nvSpPr>
          <p:cNvPr id="4" name="Espace réservé du texte 3"/>
          <p:cNvSpPr>
            <a:spLocks noGrp="1"/>
          </p:cNvSpPr>
          <p:nvPr>
            <p:ph type="body" sz="half" idx="2"/>
          </p:nvPr>
        </p:nvSpPr>
        <p:spPr>
          <a:xfrm>
            <a:off x="7770812" y="4191000"/>
            <a:ext cx="3810000" cy="1524000"/>
          </a:xfrm>
        </p:spPr>
        <p:txBody>
          <a:bodyPr rtlCol="0">
            <a:normAutofit/>
          </a:bodyPr>
          <a:lstStyle>
            <a:lvl1pPr marL="0" indent="0" algn="l" rtl="0">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fr-FR"/>
              <a:t>Cliquez pour modifier les styles du texte du masque</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 name="Espace réservé du titre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pPr rtl="0"/>
            <a:r>
              <a:rPr lang="fr-FR"/>
              <a:t>Modifiez le style du titre</a:t>
            </a:r>
          </a:p>
        </p:txBody>
      </p:sp>
      <p:sp>
        <p:nvSpPr>
          <p:cNvPr id="3" name="Espace réservé du texte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rtl="0"/>
            <a:r>
              <a:rPr lang="fr-FR"/>
              <a:t>Modifiez les styles du texte du masque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fld id="{2D4EE65B-B657-4B89-AE60-5F2D128EBA26}" type="datetime1">
              <a:rPr lang="fr-FR" smtClean="0"/>
              <a:pPr/>
              <a:t>20/06/2023</a:t>
            </a:fld>
            <a:endParaRPr lang="fr-FR"/>
          </a:p>
        </p:txBody>
      </p:sp>
      <p:sp>
        <p:nvSpPr>
          <p:cNvPr id="5" name="Espace réservé du pied de page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rtl="0">
              <a:defRPr sz="1100">
                <a:solidFill>
                  <a:schemeClr val="tx1">
                    <a:lumMod val="90000"/>
                    <a:lumOff val="10000"/>
                  </a:schemeClr>
                </a:solidFill>
              </a:defRPr>
            </a:lvl1pPr>
          </a:lstStyle>
          <a:p>
            <a:pPr rtl="0"/>
            <a:endParaRPr lang="fr-FR"/>
          </a:p>
        </p:txBody>
      </p:sp>
      <p:sp>
        <p:nvSpPr>
          <p:cNvPr id="6" name="Espace réservé du numéro de diapositive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l" rtl="0">
              <a:defRPr sz="1100">
                <a:solidFill>
                  <a:schemeClr val="tx1">
                    <a:lumMod val="90000"/>
                    <a:lumOff val="10000"/>
                  </a:schemeClr>
                </a:solidFill>
              </a:defRPr>
            </a:lvl1pPr>
          </a:lstStyle>
          <a:p>
            <a:pPr algn="r"/>
            <a:fld id="{81FEFA0A-2F20-4B60-98C6-5FFDA469AA1C}" type="slidenum">
              <a:rPr lang="fr-FR" smtClean="0"/>
              <a:pPr algn="r"/>
              <a:t>‹#›</a:t>
            </a:fld>
            <a:endParaRPr lang="fr-FR"/>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6" Type="http://schemas.openxmlformats.org/officeDocument/2006/relationships/image" Target="cid:0A0E3939-3AB9-42AD-9633-1CDCAA16519B" TargetMode="External"/><Relationship Id="rId5" Type="http://schemas.openxmlformats.org/officeDocument/2006/relationships/image" Target="../media/image22.jpeg"/><Relationship Id="rId4" Type="http://schemas.openxmlformats.org/officeDocument/2006/relationships/image" Target="cid:A83FEA56-7AC2-407F-93DE-F943FCB5C5B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26.png"/><Relationship Id="rId4" Type="http://schemas.openxmlformats.org/officeDocument/2006/relationships/customXml" Target="../ink/ink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hyperlink" Target="https://ecovillage.org/our-work/education/gen-trainings/traumatransformation/children-smiling-in-a-huddl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cid:899ca7d4-8de2-4b7e-8dc1-f312e5f6824c@FRAP264.PROD.OUTLOOK.COM" TargetMode="Externa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cid:DB51B1DF-BAC5-4054-8E38-17E41E3A43D1"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33772" y="404664"/>
            <a:ext cx="11161240" cy="4662636"/>
          </a:xfrm>
        </p:spPr>
        <p:txBody>
          <a:bodyPr rtlCol="0">
            <a:normAutofit/>
          </a:bodyPr>
          <a:lstStyle/>
          <a:p>
            <a:pPr algn="ctr"/>
            <a:r>
              <a:rPr lang="fr-FR" b="1">
                <a:latin typeface="Baskerville Old Face" panose="02020602080505020303" pitchFamily="18" charset="0"/>
              </a:rPr>
              <a:t>POLITIQUE </a:t>
            </a:r>
            <a:br>
              <a:rPr lang="fr-FR" b="1">
                <a:latin typeface="Baskerville Old Face" panose="02020602080505020303" pitchFamily="18" charset="0"/>
              </a:rPr>
            </a:br>
            <a:br>
              <a:rPr lang="fr-FR" b="1">
                <a:latin typeface="Baskerville Old Face" panose="02020602080505020303" pitchFamily="18" charset="0"/>
              </a:rPr>
            </a:br>
            <a:r>
              <a:rPr lang="fr-FR" b="1">
                <a:latin typeface="Baskerville Old Face" panose="02020602080505020303" pitchFamily="18" charset="0"/>
              </a:rPr>
              <a:t>ÉDUCATIVE </a:t>
            </a:r>
            <a:br>
              <a:rPr lang="fr-FR" b="1">
                <a:latin typeface="Baskerville Old Face" panose="02020602080505020303" pitchFamily="18" charset="0"/>
              </a:rPr>
            </a:br>
            <a:br>
              <a:rPr lang="fr-FR" b="1">
                <a:latin typeface="Baskerville Old Face" panose="02020602080505020303" pitchFamily="18" charset="0"/>
              </a:rPr>
            </a:br>
            <a:r>
              <a:rPr lang="fr-FR" b="1">
                <a:latin typeface="Baskerville Old Face" panose="02020602080505020303" pitchFamily="18" charset="0"/>
              </a:rPr>
              <a:t>DÉPARTEMENTALE</a:t>
            </a:r>
          </a:p>
        </p:txBody>
      </p:sp>
    </p:spTree>
    <p:extLst>
      <p:ext uri="{BB962C8B-B14F-4D97-AF65-F5344CB8AC3E}">
        <p14:creationId xmlns:p14="http://schemas.microsoft.com/office/powerpoint/2010/main" val="31981769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E378C9-9BF7-43D2-38EB-7513EB4F81D6}"/>
              </a:ext>
            </a:extLst>
          </p:cNvPr>
          <p:cNvSpPr>
            <a:spLocks noGrp="1"/>
          </p:cNvSpPr>
          <p:nvPr>
            <p:ph type="title"/>
          </p:nvPr>
        </p:nvSpPr>
        <p:spPr/>
        <p:txBody>
          <a:bodyPr/>
          <a:lstStyle/>
          <a:p>
            <a:r>
              <a:rPr lang="fr-FR"/>
              <a:t>Plan de sobriété dans l’usage de l’eau</a:t>
            </a:r>
          </a:p>
        </p:txBody>
      </p:sp>
      <p:pic>
        <p:nvPicPr>
          <p:cNvPr id="5" name="Image 4">
            <a:extLst>
              <a:ext uri="{FF2B5EF4-FFF2-40B4-BE49-F238E27FC236}">
                <a16:creationId xmlns:a16="http://schemas.microsoft.com/office/drawing/2014/main" id="{ADE2FBE7-8EC6-42BC-85E2-F330768CE9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769" y="2132618"/>
            <a:ext cx="3389827" cy="2540786"/>
          </a:xfrm>
          <a:prstGeom prst="rect">
            <a:avLst/>
          </a:prstGeom>
          <a:noFill/>
          <a:ln>
            <a:noFill/>
          </a:ln>
        </p:spPr>
      </p:pic>
      <p:sp>
        <p:nvSpPr>
          <p:cNvPr id="6" name="ZoneTexte 5">
            <a:extLst>
              <a:ext uri="{FF2B5EF4-FFF2-40B4-BE49-F238E27FC236}">
                <a16:creationId xmlns:a16="http://schemas.microsoft.com/office/drawing/2014/main" id="{FE3E8AEE-2FAD-09D8-9904-C618F13368E1}"/>
              </a:ext>
            </a:extLst>
          </p:cNvPr>
          <p:cNvSpPr txBox="1"/>
          <p:nvPr/>
        </p:nvSpPr>
        <p:spPr>
          <a:xfrm>
            <a:off x="837782" y="4833540"/>
            <a:ext cx="4620909" cy="1089529"/>
          </a:xfrm>
          <a:prstGeom prst="rect">
            <a:avLst/>
          </a:prstGeom>
          <a:noFill/>
        </p:spPr>
        <p:txBody>
          <a:bodyPr wrap="square" rtlCol="0">
            <a:spAutoFit/>
          </a:bodyPr>
          <a:lstStyle/>
          <a:p>
            <a:pPr algn="ctr">
              <a:lnSpc>
                <a:spcPct val="90000"/>
              </a:lnSpc>
            </a:pPr>
            <a:r>
              <a:rPr lang="fr-FR"/>
              <a:t>Réhabilitation des sanitaires communs élèves – remplacement des anciens équipements par des WC à faible consommation et urinoirs secs</a:t>
            </a:r>
          </a:p>
        </p:txBody>
      </p:sp>
      <p:pic>
        <p:nvPicPr>
          <p:cNvPr id="7" name="Image 6">
            <a:extLst>
              <a:ext uri="{FF2B5EF4-FFF2-40B4-BE49-F238E27FC236}">
                <a16:creationId xmlns:a16="http://schemas.microsoft.com/office/drawing/2014/main" id="{4EEF4383-3990-5634-C9F3-29E3090A9ABE}"/>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3925108" y="2132618"/>
            <a:ext cx="1940330" cy="2586410"/>
          </a:xfrm>
          <a:prstGeom prst="rect">
            <a:avLst/>
          </a:prstGeom>
          <a:noFill/>
          <a:ln>
            <a:noFill/>
          </a:ln>
        </p:spPr>
      </p:pic>
      <p:pic>
        <p:nvPicPr>
          <p:cNvPr id="8" name="Image 7">
            <a:extLst>
              <a:ext uri="{FF2B5EF4-FFF2-40B4-BE49-F238E27FC236}">
                <a16:creationId xmlns:a16="http://schemas.microsoft.com/office/drawing/2014/main" id="{890D0668-AC9E-4C52-BAB6-2078DA5B9F8E}"/>
              </a:ext>
            </a:extLst>
          </p:cNvPr>
          <p:cNvPicPr>
            <a:picLocks noChangeAspect="1"/>
          </p:cNvPicPr>
          <p:nvPr/>
        </p:nvPicPr>
        <p:blipFill>
          <a:blip r:embed="rId5" r:link="rId6" cstate="screen">
            <a:extLst>
              <a:ext uri="{28A0092B-C50C-407E-A947-70E740481C1C}">
                <a14:useLocalDpi xmlns:a14="http://schemas.microsoft.com/office/drawing/2010/main"/>
              </a:ext>
            </a:extLst>
          </a:blip>
          <a:srcRect/>
          <a:stretch>
            <a:fillRect/>
          </a:stretch>
        </p:blipFill>
        <p:spPr bwMode="auto">
          <a:xfrm>
            <a:off x="7378482" y="2132603"/>
            <a:ext cx="3389827" cy="2540801"/>
          </a:xfrm>
          <a:prstGeom prst="rect">
            <a:avLst/>
          </a:prstGeom>
          <a:noFill/>
          <a:ln>
            <a:noFill/>
          </a:ln>
        </p:spPr>
      </p:pic>
      <p:sp>
        <p:nvSpPr>
          <p:cNvPr id="9" name="ZoneTexte 8">
            <a:extLst>
              <a:ext uri="{FF2B5EF4-FFF2-40B4-BE49-F238E27FC236}">
                <a16:creationId xmlns:a16="http://schemas.microsoft.com/office/drawing/2014/main" id="{F9BBBCAC-3D3A-5D72-DC93-5B625F5F61BF}"/>
              </a:ext>
            </a:extLst>
          </p:cNvPr>
          <p:cNvSpPr txBox="1"/>
          <p:nvPr/>
        </p:nvSpPr>
        <p:spPr>
          <a:xfrm>
            <a:off x="6730135" y="4833539"/>
            <a:ext cx="4821382" cy="1089529"/>
          </a:xfrm>
          <a:prstGeom prst="rect">
            <a:avLst/>
          </a:prstGeom>
          <a:noFill/>
        </p:spPr>
        <p:txBody>
          <a:bodyPr wrap="square" rtlCol="0">
            <a:spAutoFit/>
          </a:bodyPr>
          <a:lstStyle/>
          <a:p>
            <a:pPr algn="ctr">
              <a:lnSpc>
                <a:spcPct val="90000"/>
              </a:lnSpc>
            </a:pPr>
            <a:r>
              <a:rPr lang="fr-FR"/>
              <a:t>Réhabilitation des laveries: remplacement des lave-vaisselle et lave-batterie automatiques par des équipements de dernière génération à faible consommation</a:t>
            </a:r>
          </a:p>
        </p:txBody>
      </p:sp>
      <p:sp>
        <p:nvSpPr>
          <p:cNvPr id="10" name="ZoneTexte 9">
            <a:extLst>
              <a:ext uri="{FF2B5EF4-FFF2-40B4-BE49-F238E27FC236}">
                <a16:creationId xmlns:a16="http://schemas.microsoft.com/office/drawing/2014/main" id="{B445B763-B08C-5B87-F12F-C37B3679D5E2}"/>
              </a:ext>
            </a:extLst>
          </p:cNvPr>
          <p:cNvSpPr txBox="1"/>
          <p:nvPr/>
        </p:nvSpPr>
        <p:spPr>
          <a:xfrm>
            <a:off x="1080655" y="1681018"/>
            <a:ext cx="3048000" cy="343442"/>
          </a:xfrm>
          <a:prstGeom prst="rect">
            <a:avLst/>
          </a:prstGeom>
          <a:noFill/>
        </p:spPr>
        <p:txBody>
          <a:bodyPr wrap="square" rtlCol="0">
            <a:spAutoFit/>
          </a:bodyPr>
          <a:lstStyle/>
          <a:p>
            <a:pPr>
              <a:lnSpc>
                <a:spcPct val="90000"/>
              </a:lnSpc>
            </a:pPr>
            <a:r>
              <a:rPr lang="fr-FR"/>
              <a:t>Réalisations DCIP: </a:t>
            </a:r>
          </a:p>
        </p:txBody>
      </p:sp>
    </p:spTree>
    <p:extLst>
      <p:ext uri="{BB962C8B-B14F-4D97-AF65-F5344CB8AC3E}">
        <p14:creationId xmlns:p14="http://schemas.microsoft.com/office/powerpoint/2010/main" val="41509225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3813" y="381000"/>
            <a:ext cx="9601200" cy="1143000"/>
          </a:xfrm>
        </p:spPr>
        <p:txBody>
          <a:bodyPr rtlCol="0" anchor="b">
            <a:normAutofit/>
          </a:bodyPr>
          <a:lstStyle/>
          <a:p>
            <a:r>
              <a:rPr lang="fr-FR"/>
              <a:t>Modification de la carte scolaire </a:t>
            </a:r>
            <a:endParaRPr lang="fr-FR">
              <a:effectLst/>
            </a:endParaRPr>
          </a:p>
        </p:txBody>
      </p:sp>
      <p:sp>
        <p:nvSpPr>
          <p:cNvPr id="3" name="ZoneTexte 2">
            <a:extLst>
              <a:ext uri="{FF2B5EF4-FFF2-40B4-BE49-F238E27FC236}">
                <a16:creationId xmlns:a16="http://schemas.microsoft.com/office/drawing/2014/main" id="{1CB3C083-0D98-17CA-A22D-8E140E17643F}"/>
              </a:ext>
            </a:extLst>
          </p:cNvPr>
          <p:cNvSpPr txBox="1"/>
          <p:nvPr/>
        </p:nvSpPr>
        <p:spPr>
          <a:xfrm>
            <a:off x="8614692" y="113234"/>
            <a:ext cx="3481904" cy="535531"/>
          </a:xfrm>
          <a:prstGeom prst="rect">
            <a:avLst/>
          </a:prstGeom>
          <a:noFill/>
        </p:spPr>
        <p:txBody>
          <a:bodyPr wrap="square" rtlCol="0">
            <a:spAutoFit/>
          </a:bodyPr>
          <a:lstStyle/>
          <a:p>
            <a:pPr algn="ctr">
              <a:lnSpc>
                <a:spcPct val="90000"/>
              </a:lnSpc>
            </a:pPr>
            <a:r>
              <a:rPr lang="fr-FR" sz="3200">
                <a:latin typeface="Bahnschrift Condensed" panose="020B0502040204020203" pitchFamily="34" charset="0"/>
              </a:rPr>
              <a:t>Service de l’Education</a:t>
            </a:r>
          </a:p>
        </p:txBody>
      </p:sp>
      <p:pic>
        <p:nvPicPr>
          <p:cNvPr id="4" name="Picture 5">
            <a:extLst>
              <a:ext uri="{FF2B5EF4-FFF2-40B4-BE49-F238E27FC236}">
                <a16:creationId xmlns:a16="http://schemas.microsoft.com/office/drawing/2014/main" id="{DABDC3B6-9A59-27AD-528F-7841FA7B2F24}"/>
              </a:ext>
            </a:extLst>
          </p:cNvPr>
          <p:cNvPicPr>
            <a:picLocks noChangeAspect="1"/>
          </p:cNvPicPr>
          <p:nvPr/>
        </p:nvPicPr>
        <p:blipFill>
          <a:blip r:embed="rId3"/>
          <a:stretch>
            <a:fillRect/>
          </a:stretch>
        </p:blipFill>
        <p:spPr>
          <a:xfrm>
            <a:off x="2929104" y="1677871"/>
            <a:ext cx="6873211" cy="4873551"/>
          </a:xfrm>
          <a:prstGeom prst="rect">
            <a:avLst/>
          </a:prstGeom>
        </p:spPr>
      </p:pic>
    </p:spTree>
    <p:extLst>
      <p:ext uri="{BB962C8B-B14F-4D97-AF65-F5344CB8AC3E}">
        <p14:creationId xmlns:p14="http://schemas.microsoft.com/office/powerpoint/2010/main" val="941130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1B37-01BD-A171-68FB-38DBDF577CB3}"/>
              </a:ext>
            </a:extLst>
          </p:cNvPr>
          <p:cNvSpPr>
            <a:spLocks noGrp="1"/>
          </p:cNvSpPr>
          <p:nvPr>
            <p:ph type="title"/>
          </p:nvPr>
        </p:nvSpPr>
        <p:spPr/>
        <p:txBody>
          <a:bodyPr/>
          <a:lstStyle/>
          <a:p>
            <a:r>
              <a:rPr lang="en-US" b="1" err="1"/>
              <a:t>Demande</a:t>
            </a:r>
            <a:r>
              <a:rPr lang="en-US" b="1"/>
              <a:t> de </a:t>
            </a:r>
            <a:r>
              <a:rPr lang="en-US" b="1" err="1"/>
              <a:t>révision</a:t>
            </a:r>
            <a:r>
              <a:rPr lang="en-US" b="1"/>
              <a:t> de la carte </a:t>
            </a:r>
            <a:r>
              <a:rPr lang="en-US" b="1" err="1"/>
              <a:t>scolaire</a:t>
            </a:r>
            <a:endParaRPr lang="en-US" b="1"/>
          </a:p>
          <a:p>
            <a:endParaRPr lang="en-US"/>
          </a:p>
        </p:txBody>
      </p:sp>
      <p:sp>
        <p:nvSpPr>
          <p:cNvPr id="3" name="Text Placeholder 2">
            <a:extLst>
              <a:ext uri="{FF2B5EF4-FFF2-40B4-BE49-F238E27FC236}">
                <a16:creationId xmlns:a16="http://schemas.microsoft.com/office/drawing/2014/main" id="{A6D62F94-49B8-B78A-D1C4-296625B23B78}"/>
              </a:ext>
            </a:extLst>
          </p:cNvPr>
          <p:cNvSpPr>
            <a:spLocks noGrp="1"/>
          </p:cNvSpPr>
          <p:nvPr>
            <p:ph type="body" idx="1"/>
          </p:nvPr>
        </p:nvSpPr>
        <p:spPr>
          <a:xfrm>
            <a:off x="1293813" y="1404551"/>
            <a:ext cx="10412335" cy="1033849"/>
          </a:xfrm>
        </p:spPr>
        <p:txBody>
          <a:bodyPr/>
          <a:lstStyle/>
          <a:p>
            <a:r>
              <a:rPr lang="en-US" sz="2800">
                <a:latin typeface="+mj-lt"/>
                <a:ea typeface="+mj-ea"/>
                <a:cs typeface="+mj-cs"/>
              </a:rPr>
              <a:t>Le Conseil </a:t>
            </a:r>
            <a:r>
              <a:rPr lang="en-US" sz="2800" err="1">
                <a:latin typeface="+mj-lt"/>
                <a:ea typeface="+mj-ea"/>
                <a:cs typeface="+mj-cs"/>
              </a:rPr>
              <a:t>départemental</a:t>
            </a:r>
            <a:r>
              <a:rPr lang="en-US" sz="2800">
                <a:latin typeface="+mj-lt"/>
                <a:ea typeface="+mj-ea"/>
                <a:cs typeface="+mj-cs"/>
              </a:rPr>
              <a:t> a </a:t>
            </a:r>
            <a:r>
              <a:rPr lang="en-US" sz="2800" err="1">
                <a:latin typeface="+mj-lt"/>
                <a:ea typeface="+mj-ea"/>
                <a:cs typeface="+mj-cs"/>
              </a:rPr>
              <a:t>été</a:t>
            </a:r>
            <a:r>
              <a:rPr lang="en-US" sz="2800">
                <a:latin typeface="+mj-lt"/>
                <a:ea typeface="+mj-ea"/>
                <a:cs typeface="+mj-cs"/>
              </a:rPr>
              <a:t> </a:t>
            </a:r>
            <a:r>
              <a:rPr lang="en-US" sz="2800" err="1">
                <a:latin typeface="+mj-lt"/>
                <a:ea typeface="+mj-ea"/>
                <a:cs typeface="+mj-cs"/>
              </a:rPr>
              <a:t>sollicité</a:t>
            </a:r>
            <a:r>
              <a:rPr lang="en-US" sz="2800">
                <a:latin typeface="+mj-lt"/>
                <a:ea typeface="+mj-ea"/>
                <a:cs typeface="+mj-cs"/>
              </a:rPr>
              <a:t> pour </a:t>
            </a:r>
            <a:r>
              <a:rPr lang="en-US" sz="2800" err="1">
                <a:latin typeface="+mj-lt"/>
                <a:ea typeface="+mj-ea"/>
                <a:cs typeface="+mj-cs"/>
              </a:rPr>
              <a:t>étudier</a:t>
            </a:r>
            <a:r>
              <a:rPr lang="en-US" sz="2800">
                <a:latin typeface="+mj-lt"/>
                <a:ea typeface="+mj-ea"/>
                <a:cs typeface="+mj-cs"/>
              </a:rPr>
              <a:t> la </a:t>
            </a:r>
            <a:r>
              <a:rPr lang="en-US" sz="2800" err="1">
                <a:latin typeface="+mj-lt"/>
                <a:ea typeface="+mj-ea"/>
                <a:cs typeface="+mj-cs"/>
              </a:rPr>
              <a:t>révision</a:t>
            </a:r>
            <a:r>
              <a:rPr lang="en-US" sz="2800">
                <a:latin typeface="+mj-lt"/>
                <a:ea typeface="+mj-ea"/>
                <a:cs typeface="+mj-cs"/>
              </a:rPr>
              <a:t> d’un </a:t>
            </a:r>
            <a:r>
              <a:rPr lang="en-US" sz="2800" err="1">
                <a:latin typeface="+mj-lt"/>
                <a:ea typeface="+mj-ea"/>
                <a:cs typeface="+mj-cs"/>
              </a:rPr>
              <a:t>secteur</a:t>
            </a:r>
            <a:r>
              <a:rPr lang="en-US" sz="2800">
                <a:latin typeface="+mj-lt"/>
                <a:ea typeface="+mj-ea"/>
                <a:cs typeface="+mj-cs"/>
              </a:rPr>
              <a:t> </a:t>
            </a:r>
            <a:r>
              <a:rPr lang="en-US" sz="2800" err="1">
                <a:latin typeface="+mj-lt"/>
                <a:ea typeface="+mj-ea"/>
                <a:cs typeface="+mj-cs"/>
              </a:rPr>
              <a:t>scolaire</a:t>
            </a:r>
            <a:r>
              <a:rPr lang="en-US" sz="2800">
                <a:latin typeface="+mj-lt"/>
                <a:ea typeface="+mj-ea"/>
                <a:cs typeface="+mj-cs"/>
              </a:rPr>
              <a:t> :</a:t>
            </a:r>
          </a:p>
          <a:p>
            <a:endParaRPr lang="en-US"/>
          </a:p>
        </p:txBody>
      </p:sp>
      <p:sp>
        <p:nvSpPr>
          <p:cNvPr id="6" name="Content Placeholder 5">
            <a:extLst>
              <a:ext uri="{FF2B5EF4-FFF2-40B4-BE49-F238E27FC236}">
                <a16:creationId xmlns:a16="http://schemas.microsoft.com/office/drawing/2014/main" id="{14E567FE-B7F7-5A78-815E-D2F9FA355333}"/>
              </a:ext>
            </a:extLst>
          </p:cNvPr>
          <p:cNvSpPr>
            <a:spLocks noGrp="1"/>
          </p:cNvSpPr>
          <p:nvPr>
            <p:ph sz="quarter" idx="4"/>
          </p:nvPr>
        </p:nvSpPr>
        <p:spPr>
          <a:xfrm>
            <a:off x="2569720" y="2516457"/>
            <a:ext cx="8819768" cy="3655743"/>
          </a:xfrm>
        </p:spPr>
        <p:txBody>
          <a:bodyPr vert="horz" lIns="91440" tIns="45720" rIns="91440" bIns="45720" rtlCol="0" anchor="t">
            <a:normAutofit/>
          </a:bodyPr>
          <a:lstStyle/>
          <a:p>
            <a:pPr marL="223520" algn="just"/>
            <a:r>
              <a:rPr lang="en-US" sz="2800" err="1">
                <a:latin typeface="+mj-lt"/>
                <a:ea typeface="+mj-ea"/>
                <a:cs typeface="+mj-cs"/>
              </a:rPr>
              <a:t>Transfert</a:t>
            </a:r>
            <a:r>
              <a:rPr lang="en-US" sz="2800">
                <a:latin typeface="+mj-lt"/>
                <a:ea typeface="+mj-ea"/>
                <a:cs typeface="+mj-cs"/>
              </a:rPr>
              <a:t> </a:t>
            </a:r>
            <a:r>
              <a:rPr lang="en-US" sz="2800" err="1">
                <a:latin typeface="+mj-lt"/>
                <a:ea typeface="+mj-ea"/>
                <a:cs typeface="+mj-cs"/>
              </a:rPr>
              <a:t>progressif</a:t>
            </a:r>
            <a:r>
              <a:rPr lang="en-US" sz="2800">
                <a:latin typeface="+mj-lt"/>
                <a:ea typeface="+mj-ea"/>
                <a:cs typeface="+mj-cs"/>
              </a:rPr>
              <a:t> </a:t>
            </a:r>
            <a:r>
              <a:rPr lang="en-US" sz="2800" err="1">
                <a:latin typeface="+mj-lt"/>
                <a:ea typeface="+mj-ea"/>
                <a:cs typeface="+mj-cs"/>
              </a:rPr>
              <a:t>dès</a:t>
            </a:r>
            <a:r>
              <a:rPr lang="en-US" sz="2800">
                <a:latin typeface="+mj-lt"/>
                <a:ea typeface="+mj-ea"/>
                <a:cs typeface="+mj-cs"/>
              </a:rPr>
              <a:t> la </a:t>
            </a:r>
            <a:r>
              <a:rPr lang="en-US" sz="2800" err="1">
                <a:latin typeface="+mj-lt"/>
                <a:ea typeface="+mj-ea"/>
                <a:cs typeface="+mj-cs"/>
              </a:rPr>
              <a:t>rentrée</a:t>
            </a:r>
            <a:r>
              <a:rPr lang="en-US" sz="2800">
                <a:latin typeface="+mj-lt"/>
                <a:ea typeface="+mj-ea"/>
                <a:cs typeface="+mj-cs"/>
              </a:rPr>
              <a:t> 2023 des </a:t>
            </a:r>
            <a:r>
              <a:rPr lang="en-US" sz="2800" err="1">
                <a:latin typeface="+mj-lt"/>
                <a:ea typeface="+mj-ea"/>
                <a:cs typeface="+mj-cs"/>
              </a:rPr>
              <a:t>élèves</a:t>
            </a:r>
            <a:r>
              <a:rPr lang="en-US" sz="2800">
                <a:latin typeface="+mj-lt"/>
                <a:ea typeface="+mj-ea"/>
                <a:cs typeface="+mj-cs"/>
              </a:rPr>
              <a:t> </a:t>
            </a:r>
            <a:r>
              <a:rPr lang="en-US" sz="2800" err="1">
                <a:latin typeface="+mj-lt"/>
                <a:ea typeface="+mj-ea"/>
                <a:cs typeface="+mj-cs"/>
              </a:rPr>
              <a:t>Varois</a:t>
            </a:r>
            <a:r>
              <a:rPr lang="en-US" sz="2800">
                <a:latin typeface="+mj-lt"/>
                <a:ea typeface="+mj-ea"/>
                <a:cs typeface="+mj-cs"/>
              </a:rPr>
              <a:t> de la commune des </a:t>
            </a:r>
            <a:r>
              <a:rPr lang="en-US" sz="2800" err="1">
                <a:latin typeface="+mj-lt"/>
                <a:ea typeface="+mj-ea"/>
                <a:cs typeface="+mj-cs"/>
              </a:rPr>
              <a:t>Adrets</a:t>
            </a:r>
            <a:r>
              <a:rPr lang="en-US" sz="2800">
                <a:latin typeface="+mj-lt"/>
                <a:ea typeface="+mj-ea"/>
                <a:cs typeface="+mj-cs"/>
              </a:rPr>
              <a:t>-de-</a:t>
            </a:r>
            <a:r>
              <a:rPr lang="en-US" sz="2800" err="1">
                <a:latin typeface="+mj-lt"/>
                <a:ea typeface="+mj-ea"/>
                <a:cs typeface="+mj-cs"/>
              </a:rPr>
              <a:t>l’Estérel</a:t>
            </a:r>
            <a:r>
              <a:rPr lang="en-US" sz="2800">
                <a:latin typeface="+mj-lt"/>
                <a:ea typeface="+mj-ea"/>
                <a:cs typeface="+mj-cs"/>
              </a:rPr>
              <a:t>  </a:t>
            </a:r>
            <a:r>
              <a:rPr lang="en-US" sz="2800" err="1">
                <a:latin typeface="+mj-lt"/>
                <a:ea typeface="+mj-ea"/>
                <a:cs typeface="+mj-cs"/>
              </a:rPr>
              <a:t>actuellement</a:t>
            </a:r>
            <a:r>
              <a:rPr lang="en-US" sz="2800">
                <a:latin typeface="+mj-lt"/>
                <a:ea typeface="+mj-ea"/>
                <a:cs typeface="+mj-cs"/>
              </a:rPr>
              <a:t> </a:t>
            </a:r>
            <a:r>
              <a:rPr lang="en-US" sz="2800" err="1">
                <a:latin typeface="+mj-lt"/>
                <a:ea typeface="+mj-ea"/>
                <a:cs typeface="+mj-cs"/>
              </a:rPr>
              <a:t>rattachés</a:t>
            </a:r>
            <a:r>
              <a:rPr lang="en-US" sz="2800">
                <a:latin typeface="+mj-lt"/>
                <a:ea typeface="+mj-ea"/>
                <a:cs typeface="+mj-cs"/>
              </a:rPr>
              <a:t> au collège Léonard de Vinci à </a:t>
            </a:r>
            <a:r>
              <a:rPr lang="en-US" sz="2800" err="1">
                <a:latin typeface="+mj-lt"/>
                <a:ea typeface="+mj-ea"/>
                <a:cs typeface="+mj-cs"/>
              </a:rPr>
              <a:t>Montauroux</a:t>
            </a:r>
            <a:r>
              <a:rPr lang="en-US" sz="2800">
                <a:latin typeface="+mj-lt"/>
                <a:ea typeface="+mj-ea"/>
                <a:cs typeface="+mj-cs"/>
              </a:rPr>
              <a:t> (</a:t>
            </a:r>
            <a:r>
              <a:rPr lang="en-US" sz="2800" err="1">
                <a:latin typeface="+mj-lt"/>
                <a:ea typeface="+mj-ea"/>
                <a:cs typeface="+mj-cs"/>
              </a:rPr>
              <a:t>département</a:t>
            </a:r>
            <a:r>
              <a:rPr lang="en-US" sz="2800">
                <a:latin typeface="+mj-lt"/>
                <a:ea typeface="+mj-ea"/>
                <a:cs typeface="+mj-cs"/>
              </a:rPr>
              <a:t> du Var) </a:t>
            </a:r>
            <a:r>
              <a:rPr lang="en-US" sz="2800" err="1">
                <a:latin typeface="+mj-lt"/>
                <a:ea typeface="+mj-ea"/>
                <a:cs typeface="+mj-cs"/>
              </a:rPr>
              <a:t>vers</a:t>
            </a:r>
            <a:r>
              <a:rPr lang="en-US" sz="2800">
                <a:latin typeface="+mj-lt"/>
                <a:ea typeface="+mj-ea"/>
                <a:cs typeface="+mj-cs"/>
              </a:rPr>
              <a:t> le collège Les Mimosas à Mandelieu-la-</a:t>
            </a:r>
            <a:r>
              <a:rPr lang="en-US" sz="2800" err="1">
                <a:latin typeface="+mj-lt"/>
                <a:ea typeface="+mj-ea"/>
                <a:cs typeface="+mj-cs"/>
              </a:rPr>
              <a:t>Napoule</a:t>
            </a:r>
            <a:endParaRPr lang="en-US" sz="2800">
              <a:latin typeface="+mj-lt"/>
              <a:ea typeface="+mj-ea"/>
              <a:cs typeface="+mj-cs"/>
            </a:endParaRPr>
          </a:p>
          <a:p>
            <a:pPr marL="223520" algn="just"/>
            <a:endParaRPr lang="en-US" sz="2800">
              <a:latin typeface="+mj-lt"/>
              <a:ea typeface="+mj-ea"/>
              <a:cs typeface="+mj-cs"/>
            </a:endParaRPr>
          </a:p>
        </p:txBody>
      </p:sp>
      <p:sp>
        <p:nvSpPr>
          <p:cNvPr id="5" name="Flowchart: Connector 4">
            <a:extLst>
              <a:ext uri="{FF2B5EF4-FFF2-40B4-BE49-F238E27FC236}">
                <a16:creationId xmlns:a16="http://schemas.microsoft.com/office/drawing/2014/main" id="{FB0C267D-059E-4F8E-8827-F83D40B6BD70}"/>
              </a:ext>
            </a:extLst>
          </p:cNvPr>
          <p:cNvSpPr/>
          <p:nvPr/>
        </p:nvSpPr>
        <p:spPr>
          <a:xfrm>
            <a:off x="1564328" y="2867037"/>
            <a:ext cx="852780" cy="8402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1</a:t>
            </a:r>
          </a:p>
        </p:txBody>
      </p:sp>
    </p:spTree>
    <p:extLst>
      <p:ext uri="{BB962C8B-B14F-4D97-AF65-F5344CB8AC3E}">
        <p14:creationId xmlns:p14="http://schemas.microsoft.com/office/powerpoint/2010/main" val="40395229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98E8A-293D-4225-E048-C195FBD388E3}"/>
              </a:ext>
            </a:extLst>
          </p:cNvPr>
          <p:cNvSpPr>
            <a:spLocks noGrp="1"/>
          </p:cNvSpPr>
          <p:nvPr>
            <p:ph type="title"/>
          </p:nvPr>
        </p:nvSpPr>
        <p:spPr/>
        <p:txBody>
          <a:bodyPr/>
          <a:lstStyle/>
          <a:p>
            <a:r>
              <a:rPr lang="en-US" sz="2800" b="1">
                <a:solidFill>
                  <a:srgbClr val="31859C"/>
                </a:solidFill>
                <a:latin typeface="Euphemia"/>
                <a:cs typeface="Calibri"/>
              </a:rPr>
              <a:t>1/ </a:t>
            </a:r>
            <a:r>
              <a:rPr lang="en-US" sz="2800" b="1" err="1">
                <a:solidFill>
                  <a:srgbClr val="31859C"/>
                </a:solidFill>
                <a:latin typeface="Euphemia"/>
                <a:cs typeface="Calibri"/>
              </a:rPr>
              <a:t>Détail</a:t>
            </a:r>
            <a:r>
              <a:rPr lang="en-US" sz="2800" b="1">
                <a:solidFill>
                  <a:srgbClr val="31859C"/>
                </a:solidFill>
                <a:latin typeface="Euphemia"/>
                <a:cs typeface="Calibri"/>
              </a:rPr>
              <a:t> des </a:t>
            </a:r>
            <a:r>
              <a:rPr lang="en-US" sz="2800" b="1" err="1">
                <a:solidFill>
                  <a:srgbClr val="31859C"/>
                </a:solidFill>
                <a:latin typeface="Euphemia"/>
                <a:cs typeface="Calibri"/>
              </a:rPr>
              <a:t>élèves</a:t>
            </a:r>
            <a:r>
              <a:rPr lang="en-US" sz="2800" b="1">
                <a:solidFill>
                  <a:srgbClr val="31859C"/>
                </a:solidFill>
                <a:latin typeface="Euphemia"/>
                <a:cs typeface="Calibri"/>
              </a:rPr>
              <a:t> </a:t>
            </a:r>
            <a:r>
              <a:rPr lang="en-US" sz="2800" b="1" err="1">
                <a:solidFill>
                  <a:srgbClr val="31859C"/>
                </a:solidFill>
                <a:latin typeface="Euphemia"/>
                <a:cs typeface="Calibri"/>
              </a:rPr>
              <a:t>Varois</a:t>
            </a:r>
            <a:r>
              <a:rPr lang="en-US" sz="2800" b="1">
                <a:solidFill>
                  <a:srgbClr val="31859C"/>
                </a:solidFill>
                <a:latin typeface="Euphemia"/>
                <a:cs typeface="Calibri"/>
              </a:rPr>
              <a:t> </a:t>
            </a:r>
            <a:r>
              <a:rPr lang="en-US" sz="2800" b="1" err="1">
                <a:solidFill>
                  <a:srgbClr val="31859C"/>
                </a:solidFill>
                <a:latin typeface="Euphemia"/>
                <a:cs typeface="Calibri"/>
              </a:rPr>
              <a:t>scolarisés</a:t>
            </a:r>
            <a:r>
              <a:rPr lang="en-US" sz="2800" b="1">
                <a:solidFill>
                  <a:srgbClr val="31859C"/>
                </a:solidFill>
                <a:latin typeface="Euphemia"/>
                <a:cs typeface="Calibri"/>
              </a:rPr>
              <a:t> au </a:t>
            </a:r>
            <a:r>
              <a:rPr lang="en-US" sz="2800" b="1" err="1">
                <a:solidFill>
                  <a:srgbClr val="31859C"/>
                </a:solidFill>
                <a:latin typeface="Euphemia"/>
                <a:cs typeface="Calibri"/>
              </a:rPr>
              <a:t>collège</a:t>
            </a:r>
            <a:r>
              <a:rPr lang="en-US" sz="2800" b="1">
                <a:solidFill>
                  <a:srgbClr val="31859C"/>
                </a:solidFill>
                <a:latin typeface="Euphemia"/>
                <a:cs typeface="Calibri"/>
              </a:rPr>
              <a:t> Léonard de Vinci </a:t>
            </a:r>
            <a:r>
              <a:rPr lang="en-US" sz="2800" b="1" err="1">
                <a:solidFill>
                  <a:srgbClr val="31859C"/>
                </a:solidFill>
                <a:latin typeface="Euphemia"/>
                <a:cs typeface="Calibri"/>
              </a:rPr>
              <a:t>situé</a:t>
            </a:r>
            <a:r>
              <a:rPr lang="en-US" sz="2800" b="1">
                <a:solidFill>
                  <a:srgbClr val="31859C"/>
                </a:solidFill>
                <a:latin typeface="Euphemia"/>
                <a:cs typeface="Calibri"/>
              </a:rPr>
              <a:t> à </a:t>
            </a:r>
            <a:r>
              <a:rPr lang="en-US" sz="2800" b="1" err="1">
                <a:solidFill>
                  <a:srgbClr val="31859C"/>
                </a:solidFill>
                <a:latin typeface="Euphemia"/>
                <a:cs typeface="Calibri"/>
              </a:rPr>
              <a:t>Montauroux</a:t>
            </a:r>
            <a:endParaRPr lang="en-US" sz="2800" err="1">
              <a:latin typeface="Euphemia"/>
            </a:endParaRPr>
          </a:p>
          <a:p>
            <a:endParaRPr lang="en-US"/>
          </a:p>
        </p:txBody>
      </p:sp>
      <p:sp>
        <p:nvSpPr>
          <p:cNvPr id="3" name="Text Placeholder 2">
            <a:extLst>
              <a:ext uri="{FF2B5EF4-FFF2-40B4-BE49-F238E27FC236}">
                <a16:creationId xmlns:a16="http://schemas.microsoft.com/office/drawing/2014/main" id="{2A559A67-7C55-F969-A1D1-4284926C7229}"/>
              </a:ext>
            </a:extLst>
          </p:cNvPr>
          <p:cNvSpPr>
            <a:spLocks noGrp="1"/>
          </p:cNvSpPr>
          <p:nvPr>
            <p:ph type="body" idx="1"/>
          </p:nvPr>
        </p:nvSpPr>
        <p:spPr>
          <a:xfrm>
            <a:off x="1398688" y="1641469"/>
            <a:ext cx="9757155" cy="762001"/>
          </a:xfrm>
        </p:spPr>
        <p:txBody>
          <a:bodyPr/>
          <a:lstStyle/>
          <a:p>
            <a:r>
              <a:rPr lang="en-US" sz="2800">
                <a:latin typeface="+mj-lt"/>
                <a:ea typeface="+mj-ea"/>
                <a:cs typeface="+mj-cs"/>
              </a:rPr>
              <a:t>Nombre de </a:t>
            </a:r>
            <a:r>
              <a:rPr lang="en-US" sz="2800" err="1">
                <a:latin typeface="+mj-lt"/>
                <a:ea typeface="+mj-ea"/>
                <a:cs typeface="+mj-cs"/>
              </a:rPr>
              <a:t>collégiens</a:t>
            </a:r>
            <a:r>
              <a:rPr lang="en-US" sz="2800">
                <a:latin typeface="+mj-lt"/>
                <a:ea typeface="+mj-ea"/>
                <a:cs typeface="+mj-cs"/>
              </a:rPr>
              <a:t> habitants la commune des </a:t>
            </a:r>
            <a:r>
              <a:rPr lang="en-US" sz="2800" err="1">
                <a:latin typeface="+mj-lt"/>
                <a:ea typeface="+mj-ea"/>
                <a:cs typeface="+mj-cs"/>
              </a:rPr>
              <a:t>Adrets</a:t>
            </a:r>
            <a:r>
              <a:rPr lang="en-US" sz="2800">
                <a:latin typeface="+mj-lt"/>
                <a:ea typeface="+mj-ea"/>
                <a:cs typeface="+mj-cs"/>
              </a:rPr>
              <a:t>-de-</a:t>
            </a:r>
            <a:r>
              <a:rPr lang="en-US" sz="2800" err="1">
                <a:latin typeface="+mj-lt"/>
                <a:ea typeface="+mj-ea"/>
                <a:cs typeface="+mj-cs"/>
              </a:rPr>
              <a:t>l'Estérel</a:t>
            </a:r>
            <a:r>
              <a:rPr lang="en-US" sz="2800">
                <a:latin typeface="+mj-lt"/>
                <a:ea typeface="+mj-ea"/>
                <a:cs typeface="+mj-cs"/>
              </a:rPr>
              <a:t> par </a:t>
            </a:r>
            <a:r>
              <a:rPr lang="en-US" sz="2800" err="1">
                <a:latin typeface="+mj-lt"/>
                <a:ea typeface="+mj-ea"/>
                <a:cs typeface="+mj-cs"/>
              </a:rPr>
              <a:t>niveau</a:t>
            </a:r>
            <a:r>
              <a:rPr lang="en-US" sz="2800">
                <a:latin typeface="+mj-lt"/>
                <a:ea typeface="+mj-ea"/>
                <a:cs typeface="+mj-cs"/>
              </a:rPr>
              <a:t> </a:t>
            </a:r>
            <a:r>
              <a:rPr lang="en-US" sz="2800" err="1">
                <a:latin typeface="+mj-lt"/>
                <a:ea typeface="+mj-ea"/>
                <a:cs typeface="+mj-cs"/>
              </a:rPr>
              <a:t>lors</a:t>
            </a:r>
            <a:r>
              <a:rPr lang="en-US" sz="2800">
                <a:latin typeface="+mj-lt"/>
                <a:ea typeface="+mj-ea"/>
                <a:cs typeface="+mj-cs"/>
              </a:rPr>
              <a:t> des </a:t>
            </a:r>
            <a:r>
              <a:rPr lang="en-US" sz="2800" err="1">
                <a:latin typeface="+mj-lt"/>
                <a:ea typeface="+mj-ea"/>
                <a:cs typeface="+mj-cs"/>
              </a:rPr>
              <a:t>rentrées</a:t>
            </a:r>
            <a:r>
              <a:rPr lang="en-US" sz="2800">
                <a:latin typeface="+mj-lt"/>
                <a:ea typeface="+mj-ea"/>
                <a:cs typeface="+mj-cs"/>
              </a:rPr>
              <a:t> 2020 et 2021</a:t>
            </a:r>
          </a:p>
          <a:p>
            <a:endParaRPr lang="en-US"/>
          </a:p>
        </p:txBody>
      </p:sp>
      <p:graphicFrame>
        <p:nvGraphicFramePr>
          <p:cNvPr id="17" name="Content Placeholder 16">
            <a:extLst>
              <a:ext uri="{FF2B5EF4-FFF2-40B4-BE49-F238E27FC236}">
                <a16:creationId xmlns:a16="http://schemas.microsoft.com/office/drawing/2014/main" id="{923D3816-82BE-3288-6B10-4CF958B6FE28}"/>
              </a:ext>
            </a:extLst>
          </p:cNvPr>
          <p:cNvGraphicFramePr>
            <a:graphicFrameLocks noGrp="1"/>
          </p:cNvGraphicFramePr>
          <p:nvPr>
            <p:ph sz="half" idx="2"/>
            <p:extLst>
              <p:ext uri="{D42A27DB-BD31-4B8C-83A1-F6EECF244321}">
                <p14:modId xmlns:p14="http://schemas.microsoft.com/office/powerpoint/2010/main" val="3462613660"/>
              </p:ext>
            </p:extLst>
          </p:nvPr>
        </p:nvGraphicFramePr>
        <p:xfrm>
          <a:off x="846691" y="2512249"/>
          <a:ext cx="5150198" cy="2027428"/>
        </p:xfrm>
        <a:graphic>
          <a:graphicData uri="http://schemas.openxmlformats.org/drawingml/2006/table">
            <a:tbl>
              <a:tblPr firstRow="1" bandRow="1">
                <a:tableStyleId>{3B4B98B0-60AC-42C2-AFA5-B58CD77FA1E5}</a:tableStyleId>
              </a:tblPr>
              <a:tblGrid>
                <a:gridCol w="1965726">
                  <a:extLst>
                    <a:ext uri="{9D8B030D-6E8A-4147-A177-3AD203B41FA5}">
                      <a16:colId xmlns:a16="http://schemas.microsoft.com/office/drawing/2014/main" val="3341103847"/>
                    </a:ext>
                  </a:extLst>
                </a:gridCol>
                <a:gridCol w="491431">
                  <a:extLst>
                    <a:ext uri="{9D8B030D-6E8A-4147-A177-3AD203B41FA5}">
                      <a16:colId xmlns:a16="http://schemas.microsoft.com/office/drawing/2014/main" val="3278266841"/>
                    </a:ext>
                  </a:extLst>
                </a:gridCol>
                <a:gridCol w="491431">
                  <a:extLst>
                    <a:ext uri="{9D8B030D-6E8A-4147-A177-3AD203B41FA5}">
                      <a16:colId xmlns:a16="http://schemas.microsoft.com/office/drawing/2014/main" val="966659052"/>
                    </a:ext>
                  </a:extLst>
                </a:gridCol>
                <a:gridCol w="491431">
                  <a:extLst>
                    <a:ext uri="{9D8B030D-6E8A-4147-A177-3AD203B41FA5}">
                      <a16:colId xmlns:a16="http://schemas.microsoft.com/office/drawing/2014/main" val="785333781"/>
                    </a:ext>
                  </a:extLst>
                </a:gridCol>
                <a:gridCol w="491431">
                  <a:extLst>
                    <a:ext uri="{9D8B030D-6E8A-4147-A177-3AD203B41FA5}">
                      <a16:colId xmlns:a16="http://schemas.microsoft.com/office/drawing/2014/main" val="2471017320"/>
                    </a:ext>
                  </a:extLst>
                </a:gridCol>
                <a:gridCol w="491431">
                  <a:extLst>
                    <a:ext uri="{9D8B030D-6E8A-4147-A177-3AD203B41FA5}">
                      <a16:colId xmlns:a16="http://schemas.microsoft.com/office/drawing/2014/main" val="4109508625"/>
                    </a:ext>
                  </a:extLst>
                </a:gridCol>
                <a:gridCol w="137600">
                  <a:extLst>
                    <a:ext uri="{9D8B030D-6E8A-4147-A177-3AD203B41FA5}">
                      <a16:colId xmlns:a16="http://schemas.microsoft.com/office/drawing/2014/main" val="1027964667"/>
                    </a:ext>
                  </a:extLst>
                </a:gridCol>
                <a:gridCol w="589717">
                  <a:extLst>
                    <a:ext uri="{9D8B030D-6E8A-4147-A177-3AD203B41FA5}">
                      <a16:colId xmlns:a16="http://schemas.microsoft.com/office/drawing/2014/main" val="3562791606"/>
                    </a:ext>
                  </a:extLst>
                </a:gridCol>
              </a:tblGrid>
              <a:tr h="1131587">
                <a:tc>
                  <a:txBody>
                    <a:bodyPr/>
                    <a:lstStyle/>
                    <a:p>
                      <a:pPr marL="0" algn="l" rtl="0" eaLnBrk="1" fontAlgn="b" latinLnBrk="0" hangingPunct="1">
                        <a:spcBef>
                          <a:spcPts val="0"/>
                        </a:spcBef>
                        <a:spcAft>
                          <a:spcPts val="0"/>
                        </a:spcAft>
                      </a:pPr>
                      <a:r>
                        <a:rPr lang="fr-FR" sz="1400" kern="1200">
                          <a:effectLst/>
                        </a:rPr>
                        <a:t>Collège d'inscription RS 2021</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6EME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5EME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4EME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3EME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SEGPA</a:t>
                      </a:r>
                      <a:endParaRPr lang="fr-FR">
                        <a:effectLst/>
                      </a:endParaRPr>
                    </a:p>
                  </a:txBody>
                  <a:tcPr marL="0" marR="0" marT="0" marB="0" anchor="ctr"/>
                </a:tc>
                <a:tc>
                  <a:txBody>
                    <a:bodyPr/>
                    <a:lstStyle/>
                    <a:p>
                      <a:pPr marL="0" algn="l" rtl="0" eaLnBrk="1" fontAlgn="b" latinLnBrk="0" hangingPunct="1">
                        <a:spcBef>
                          <a:spcPts val="0"/>
                        </a:spcBef>
                        <a:spcAft>
                          <a:spcPts val="0"/>
                        </a:spcAft>
                      </a:pP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TOTAL</a:t>
                      </a:r>
                      <a:endParaRPr lang="fr-FR">
                        <a:effectLst/>
                      </a:endParaRPr>
                    </a:p>
                  </a:txBody>
                  <a:tcPr marL="0" marR="0" marT="0" marB="0" anchor="ctr"/>
                </a:tc>
                <a:extLst>
                  <a:ext uri="{0D108BD9-81ED-4DB2-BD59-A6C34878D82A}">
                    <a16:rowId xmlns:a16="http://schemas.microsoft.com/office/drawing/2014/main" val="941195040"/>
                  </a:ext>
                </a:extLst>
              </a:tr>
              <a:tr h="895841">
                <a:tc>
                  <a:txBody>
                    <a:bodyPr/>
                    <a:lstStyle/>
                    <a:p>
                      <a:pPr marL="0" algn="l" rtl="0" eaLnBrk="1" fontAlgn="b" latinLnBrk="0" hangingPunct="1">
                        <a:spcBef>
                          <a:spcPts val="0"/>
                        </a:spcBef>
                        <a:spcAft>
                          <a:spcPts val="0"/>
                        </a:spcAft>
                      </a:pPr>
                      <a:r>
                        <a:rPr lang="fr-FR" sz="1100" b="1" kern="1200">
                          <a:effectLst/>
                        </a:rPr>
                        <a:t>MONTAUROUX -Léonard de Vinci (PU</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21</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31</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23</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27</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a:t>
                      </a:r>
                      <a:endParaRPr lang="fr-FR" b="1">
                        <a:effectLst/>
                      </a:endParaRPr>
                    </a:p>
                  </a:txBody>
                  <a:tcPr marL="0" marR="0" marT="0" marB="0" anchor="ctr"/>
                </a:tc>
                <a:tc>
                  <a:txBody>
                    <a:bodyPr/>
                    <a:lstStyle/>
                    <a:p>
                      <a:pPr marL="0" algn="l" rtl="0" eaLnBrk="1" fontAlgn="b" latinLnBrk="0" hangingPunct="1">
                        <a:spcBef>
                          <a:spcPts val="0"/>
                        </a:spcBef>
                        <a:spcAft>
                          <a:spcPts val="0"/>
                        </a:spcAft>
                      </a:pP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104</a:t>
                      </a:r>
                      <a:endParaRPr lang="fr-FR" b="1">
                        <a:effectLst/>
                      </a:endParaRPr>
                    </a:p>
                  </a:txBody>
                  <a:tcPr marL="0" marR="0" marT="0" marB="0" anchor="ctr"/>
                </a:tc>
                <a:extLst>
                  <a:ext uri="{0D108BD9-81ED-4DB2-BD59-A6C34878D82A}">
                    <a16:rowId xmlns:a16="http://schemas.microsoft.com/office/drawing/2014/main" val="3348345839"/>
                  </a:ext>
                </a:extLst>
              </a:tr>
            </a:tbl>
          </a:graphicData>
        </a:graphic>
      </p:graphicFrame>
      <p:graphicFrame>
        <p:nvGraphicFramePr>
          <p:cNvPr id="20" name="Content Placeholder 19">
            <a:extLst>
              <a:ext uri="{FF2B5EF4-FFF2-40B4-BE49-F238E27FC236}">
                <a16:creationId xmlns:a16="http://schemas.microsoft.com/office/drawing/2014/main" id="{2D96104A-38D7-DE3F-DCC1-465543483761}"/>
              </a:ext>
            </a:extLst>
          </p:cNvPr>
          <p:cNvGraphicFramePr>
            <a:graphicFrameLocks noGrp="1"/>
          </p:cNvGraphicFramePr>
          <p:nvPr>
            <p:ph sz="quarter" idx="4"/>
            <p:extLst>
              <p:ext uri="{D42A27DB-BD31-4B8C-83A1-F6EECF244321}">
                <p14:modId xmlns:p14="http://schemas.microsoft.com/office/powerpoint/2010/main" val="2826549520"/>
              </p:ext>
            </p:extLst>
          </p:nvPr>
        </p:nvGraphicFramePr>
        <p:xfrm>
          <a:off x="6191250" y="2516188"/>
          <a:ext cx="5259179" cy="2000984"/>
        </p:xfrm>
        <a:graphic>
          <a:graphicData uri="http://schemas.openxmlformats.org/drawingml/2006/table">
            <a:tbl>
              <a:tblPr firstRow="1" bandRow="1">
                <a:tableStyleId>{3B4B98B0-60AC-42C2-AFA5-B58CD77FA1E5}</a:tableStyleId>
              </a:tblPr>
              <a:tblGrid>
                <a:gridCol w="2007322">
                  <a:extLst>
                    <a:ext uri="{9D8B030D-6E8A-4147-A177-3AD203B41FA5}">
                      <a16:colId xmlns:a16="http://schemas.microsoft.com/office/drawing/2014/main" val="310629762"/>
                    </a:ext>
                  </a:extLst>
                </a:gridCol>
                <a:gridCol w="501830">
                  <a:extLst>
                    <a:ext uri="{9D8B030D-6E8A-4147-A177-3AD203B41FA5}">
                      <a16:colId xmlns:a16="http://schemas.microsoft.com/office/drawing/2014/main" val="2786452058"/>
                    </a:ext>
                  </a:extLst>
                </a:gridCol>
                <a:gridCol w="501830">
                  <a:extLst>
                    <a:ext uri="{9D8B030D-6E8A-4147-A177-3AD203B41FA5}">
                      <a16:colId xmlns:a16="http://schemas.microsoft.com/office/drawing/2014/main" val="297616039"/>
                    </a:ext>
                  </a:extLst>
                </a:gridCol>
                <a:gridCol w="501830">
                  <a:extLst>
                    <a:ext uri="{9D8B030D-6E8A-4147-A177-3AD203B41FA5}">
                      <a16:colId xmlns:a16="http://schemas.microsoft.com/office/drawing/2014/main" val="2637456331"/>
                    </a:ext>
                  </a:extLst>
                </a:gridCol>
                <a:gridCol w="501830">
                  <a:extLst>
                    <a:ext uri="{9D8B030D-6E8A-4147-A177-3AD203B41FA5}">
                      <a16:colId xmlns:a16="http://schemas.microsoft.com/office/drawing/2014/main" val="534217135"/>
                    </a:ext>
                  </a:extLst>
                </a:gridCol>
                <a:gridCol w="501830">
                  <a:extLst>
                    <a:ext uri="{9D8B030D-6E8A-4147-A177-3AD203B41FA5}">
                      <a16:colId xmlns:a16="http://schemas.microsoft.com/office/drawing/2014/main" val="2403036718"/>
                    </a:ext>
                  </a:extLst>
                </a:gridCol>
                <a:gridCol w="25400">
                  <a:extLst>
                    <a:ext uri="{9D8B030D-6E8A-4147-A177-3AD203B41FA5}">
                      <a16:colId xmlns:a16="http://schemas.microsoft.com/office/drawing/2014/main" val="2017685561"/>
                    </a:ext>
                  </a:extLst>
                </a:gridCol>
                <a:gridCol w="717307">
                  <a:extLst>
                    <a:ext uri="{9D8B030D-6E8A-4147-A177-3AD203B41FA5}">
                      <a16:colId xmlns:a16="http://schemas.microsoft.com/office/drawing/2014/main" val="2761963771"/>
                    </a:ext>
                  </a:extLst>
                </a:gridCol>
              </a:tblGrid>
              <a:tr h="1116831">
                <a:tc>
                  <a:txBody>
                    <a:bodyPr/>
                    <a:lstStyle/>
                    <a:p>
                      <a:pPr marL="0" algn="l" rtl="0" eaLnBrk="1" fontAlgn="b" latinLnBrk="0" hangingPunct="1">
                        <a:spcBef>
                          <a:spcPts val="0"/>
                        </a:spcBef>
                        <a:spcAft>
                          <a:spcPts val="0"/>
                        </a:spcAft>
                      </a:pPr>
                      <a:r>
                        <a:rPr lang="fr-FR" sz="1400" kern="1200">
                          <a:effectLst/>
                        </a:rPr>
                        <a:t>Collège d'inscription RS 2020</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6EME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5EME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4EME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3EME</a:t>
                      </a: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SEGPA</a:t>
                      </a:r>
                      <a:endParaRPr lang="fr-FR">
                        <a:effectLst/>
                      </a:endParaRPr>
                    </a:p>
                  </a:txBody>
                  <a:tcPr marL="0" marR="0" marT="0" marB="0" anchor="ctr"/>
                </a:tc>
                <a:tc>
                  <a:txBody>
                    <a:bodyPr/>
                    <a:lstStyle/>
                    <a:p>
                      <a:pPr marL="0" algn="l" rtl="0" eaLnBrk="1" fontAlgn="b" latinLnBrk="0" hangingPunct="1">
                        <a:spcBef>
                          <a:spcPts val="0"/>
                        </a:spcBef>
                        <a:spcAft>
                          <a:spcPts val="0"/>
                        </a:spcAft>
                      </a:pPr>
                      <a:endParaRPr lang="fr-FR">
                        <a:effectLst/>
                      </a:endParaRPr>
                    </a:p>
                  </a:txBody>
                  <a:tcPr marL="0" marR="0" marT="0" marB="0" anchor="ctr"/>
                </a:tc>
                <a:tc>
                  <a:txBody>
                    <a:bodyPr/>
                    <a:lstStyle/>
                    <a:p>
                      <a:pPr marL="0" algn="ctr" rtl="0" eaLnBrk="1" fontAlgn="b" latinLnBrk="0" hangingPunct="1">
                        <a:spcBef>
                          <a:spcPts val="0"/>
                        </a:spcBef>
                        <a:spcAft>
                          <a:spcPts val="0"/>
                        </a:spcAft>
                      </a:pPr>
                      <a:r>
                        <a:rPr lang="fr-FR" sz="1100" kern="1200">
                          <a:effectLst/>
                        </a:rPr>
                        <a:t>TOTAL</a:t>
                      </a:r>
                      <a:endParaRPr lang="fr-FR">
                        <a:effectLst/>
                      </a:endParaRPr>
                    </a:p>
                  </a:txBody>
                  <a:tcPr marL="0" marR="0" marT="0" marB="0" anchor="ctr"/>
                </a:tc>
                <a:extLst>
                  <a:ext uri="{0D108BD9-81ED-4DB2-BD59-A6C34878D82A}">
                    <a16:rowId xmlns:a16="http://schemas.microsoft.com/office/drawing/2014/main" val="3374119272"/>
                  </a:ext>
                </a:extLst>
              </a:tr>
              <a:tr h="884153">
                <a:tc>
                  <a:txBody>
                    <a:bodyPr/>
                    <a:lstStyle/>
                    <a:p>
                      <a:pPr marL="0" algn="l" rtl="0" eaLnBrk="1" fontAlgn="b" latinLnBrk="0" hangingPunct="1">
                        <a:spcBef>
                          <a:spcPts val="0"/>
                        </a:spcBef>
                        <a:spcAft>
                          <a:spcPts val="0"/>
                        </a:spcAft>
                      </a:pPr>
                      <a:r>
                        <a:rPr lang="fr-FR" sz="1100" b="1" kern="1200">
                          <a:effectLst/>
                        </a:rPr>
                        <a:t>MONTAUROUX -Léonard de Vinci (PU</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32</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23</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27</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30</a:t>
                      </a: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2</a:t>
                      </a:r>
                      <a:endParaRPr lang="fr-FR" b="1">
                        <a:effectLst/>
                      </a:endParaRPr>
                    </a:p>
                  </a:txBody>
                  <a:tcPr marL="0" marR="0" marT="0" marB="0" anchor="ctr"/>
                </a:tc>
                <a:tc>
                  <a:txBody>
                    <a:bodyPr/>
                    <a:lstStyle/>
                    <a:p>
                      <a:pPr marL="0" algn="l" rtl="0" eaLnBrk="1" fontAlgn="b" latinLnBrk="0" hangingPunct="1">
                        <a:spcBef>
                          <a:spcPts val="0"/>
                        </a:spcBef>
                        <a:spcAft>
                          <a:spcPts val="0"/>
                        </a:spcAft>
                      </a:pPr>
                      <a:endParaRPr lang="fr-FR" b="1">
                        <a:effectLst/>
                      </a:endParaRPr>
                    </a:p>
                  </a:txBody>
                  <a:tcPr marL="0" marR="0" marT="0" marB="0" anchor="ctr"/>
                </a:tc>
                <a:tc>
                  <a:txBody>
                    <a:bodyPr/>
                    <a:lstStyle/>
                    <a:p>
                      <a:pPr marL="0" algn="ctr" rtl="0" eaLnBrk="1" fontAlgn="b" latinLnBrk="0" hangingPunct="1">
                        <a:spcBef>
                          <a:spcPts val="0"/>
                        </a:spcBef>
                        <a:spcAft>
                          <a:spcPts val="0"/>
                        </a:spcAft>
                      </a:pPr>
                      <a:r>
                        <a:rPr lang="fr-FR" sz="1100" b="1" kern="1200">
                          <a:effectLst/>
                        </a:rPr>
                        <a:t>114</a:t>
                      </a:r>
                      <a:endParaRPr lang="fr-FR" b="1">
                        <a:effectLst/>
                      </a:endParaRPr>
                    </a:p>
                  </a:txBody>
                  <a:tcPr marL="0" marR="0" marT="0" marB="0" anchor="ctr"/>
                </a:tc>
                <a:extLst>
                  <a:ext uri="{0D108BD9-81ED-4DB2-BD59-A6C34878D82A}">
                    <a16:rowId xmlns:a16="http://schemas.microsoft.com/office/drawing/2014/main" val="56386174"/>
                  </a:ext>
                </a:extLst>
              </a:tr>
            </a:tbl>
          </a:graphicData>
        </a:graphic>
      </p:graphicFrame>
      <p:sp>
        <p:nvSpPr>
          <p:cNvPr id="18" name="TextBox 17">
            <a:extLst>
              <a:ext uri="{FF2B5EF4-FFF2-40B4-BE49-F238E27FC236}">
                <a16:creationId xmlns:a16="http://schemas.microsoft.com/office/drawing/2014/main" id="{6FFD7A81-68E0-819D-B07C-AE0C4FAF232B}"/>
              </a:ext>
            </a:extLst>
          </p:cNvPr>
          <p:cNvSpPr txBox="1"/>
          <p:nvPr/>
        </p:nvSpPr>
        <p:spPr>
          <a:xfrm>
            <a:off x="4722812" y="3200400"/>
            <a:ext cx="184731"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endParaRPr lang="en-US"/>
          </a:p>
        </p:txBody>
      </p:sp>
      <p:sp>
        <p:nvSpPr>
          <p:cNvPr id="21" name="TextBox 20">
            <a:extLst>
              <a:ext uri="{FF2B5EF4-FFF2-40B4-BE49-F238E27FC236}">
                <a16:creationId xmlns:a16="http://schemas.microsoft.com/office/drawing/2014/main" id="{6D7C7D88-284B-3173-B218-AE5FD59E3A69}"/>
              </a:ext>
            </a:extLst>
          </p:cNvPr>
          <p:cNvSpPr txBox="1"/>
          <p:nvPr/>
        </p:nvSpPr>
        <p:spPr>
          <a:xfrm>
            <a:off x="4722812" y="3200400"/>
            <a:ext cx="184731" cy="341632"/>
          </a:xfrm>
          <a:prstGeom prst="rect">
            <a:avLst/>
          </a:prstGeom>
          <a:noFill/>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a:lnSpc>
                <a:spcPct val="90000"/>
              </a:lnSpc>
            </a:pPr>
            <a:endParaRPr lang="en-US"/>
          </a:p>
        </p:txBody>
      </p:sp>
    </p:spTree>
    <p:extLst>
      <p:ext uri="{BB962C8B-B14F-4D97-AF65-F5344CB8AC3E}">
        <p14:creationId xmlns:p14="http://schemas.microsoft.com/office/powerpoint/2010/main" val="2455093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FF8-457C-6392-A455-A82BF017A290}"/>
              </a:ext>
            </a:extLst>
          </p:cNvPr>
          <p:cNvSpPr>
            <a:spLocks noGrp="1"/>
          </p:cNvSpPr>
          <p:nvPr>
            <p:ph type="title"/>
          </p:nvPr>
        </p:nvSpPr>
        <p:spPr>
          <a:xfrm>
            <a:off x="1293813" y="537519"/>
            <a:ext cx="9434790" cy="665206"/>
          </a:xfrm>
        </p:spPr>
        <p:txBody>
          <a:bodyPr>
            <a:normAutofit fontScale="90000"/>
          </a:bodyPr>
          <a:lstStyle/>
          <a:p>
            <a:r>
              <a:rPr lang="en-US" sz="2800" b="1">
                <a:solidFill>
                  <a:srgbClr val="31859C"/>
                </a:solidFill>
                <a:latin typeface="Euphemia"/>
                <a:cs typeface="Calibri"/>
              </a:rPr>
              <a:t>2 / </a:t>
            </a:r>
            <a:r>
              <a:rPr lang="en-US" sz="2800" b="1" err="1">
                <a:solidFill>
                  <a:srgbClr val="31859C"/>
                </a:solidFill>
                <a:latin typeface="Euphemia"/>
                <a:cs typeface="Calibri"/>
              </a:rPr>
              <a:t>Effectifs</a:t>
            </a:r>
            <a:r>
              <a:rPr lang="en-US" sz="2800" b="1">
                <a:solidFill>
                  <a:srgbClr val="31859C"/>
                </a:solidFill>
                <a:latin typeface="Euphemia"/>
                <a:cs typeface="Calibri"/>
              </a:rPr>
              <a:t> du </a:t>
            </a:r>
            <a:r>
              <a:rPr lang="en-US" sz="2800" b="1" err="1">
                <a:solidFill>
                  <a:srgbClr val="31859C"/>
                </a:solidFill>
                <a:latin typeface="Euphemia"/>
                <a:cs typeface="Calibri"/>
              </a:rPr>
              <a:t>collèges</a:t>
            </a:r>
            <a:r>
              <a:rPr lang="en-US" sz="2800" b="1">
                <a:solidFill>
                  <a:srgbClr val="31859C"/>
                </a:solidFill>
                <a:latin typeface="Euphemia"/>
                <a:cs typeface="Calibri"/>
              </a:rPr>
              <a:t> Les Mimosas à </a:t>
            </a:r>
            <a:r>
              <a:rPr lang="en-US" sz="2800" b="1" err="1">
                <a:solidFill>
                  <a:srgbClr val="31859C"/>
                </a:solidFill>
                <a:latin typeface="Euphemia"/>
                <a:cs typeface="Calibri"/>
              </a:rPr>
              <a:t>Mandelieu</a:t>
            </a:r>
            <a:r>
              <a:rPr lang="en-US" sz="2800" b="1">
                <a:solidFill>
                  <a:srgbClr val="31859C"/>
                </a:solidFill>
                <a:latin typeface="Euphemia"/>
                <a:cs typeface="Calibri"/>
              </a:rPr>
              <a:t> La </a:t>
            </a:r>
            <a:r>
              <a:rPr lang="en-US" sz="2800" b="1" err="1">
                <a:solidFill>
                  <a:srgbClr val="31859C"/>
                </a:solidFill>
                <a:latin typeface="Euphemia"/>
                <a:cs typeface="Calibri"/>
              </a:rPr>
              <a:t>Napoule</a:t>
            </a:r>
            <a:endParaRPr lang="en-US" sz="2800" b="1">
              <a:solidFill>
                <a:srgbClr val="31859C"/>
              </a:solidFill>
              <a:latin typeface="Euphemia"/>
              <a:cs typeface="Calibri"/>
            </a:endParaRPr>
          </a:p>
        </p:txBody>
      </p:sp>
      <p:sp>
        <p:nvSpPr>
          <p:cNvPr id="3" name="Text Placeholder 2">
            <a:extLst>
              <a:ext uri="{FF2B5EF4-FFF2-40B4-BE49-F238E27FC236}">
                <a16:creationId xmlns:a16="http://schemas.microsoft.com/office/drawing/2014/main" id="{8915812F-0B9C-EA5A-B7CB-CA9EA22BB6CF}"/>
              </a:ext>
            </a:extLst>
          </p:cNvPr>
          <p:cNvSpPr>
            <a:spLocks noGrp="1"/>
          </p:cNvSpPr>
          <p:nvPr>
            <p:ph type="body" idx="1"/>
          </p:nvPr>
        </p:nvSpPr>
        <p:spPr>
          <a:xfrm>
            <a:off x="1293813" y="1429266"/>
            <a:ext cx="9867456" cy="4590534"/>
          </a:xfrm>
        </p:spPr>
        <p:txBody>
          <a:bodyPr>
            <a:normAutofit/>
          </a:bodyPr>
          <a:lstStyle/>
          <a:p>
            <a:r>
              <a:rPr lang="en-US" sz="2800">
                <a:ea typeface="+mn-lt"/>
                <a:cs typeface="+mn-lt"/>
              </a:rPr>
              <a:t>Avec la </a:t>
            </a:r>
            <a:r>
              <a:rPr lang="en-US" sz="2800" err="1">
                <a:ea typeface="+mn-lt"/>
                <a:cs typeface="+mn-lt"/>
              </a:rPr>
              <a:t>création</a:t>
            </a:r>
            <a:r>
              <a:rPr lang="en-US" sz="2800">
                <a:ea typeface="+mn-lt"/>
                <a:cs typeface="+mn-lt"/>
              </a:rPr>
              <a:t> du collège Arnaud  </a:t>
            </a:r>
            <a:r>
              <a:rPr lang="en-US" sz="2800" err="1">
                <a:ea typeface="+mn-lt"/>
                <a:cs typeface="+mn-lt"/>
              </a:rPr>
              <a:t>Beltrame</a:t>
            </a:r>
            <a:r>
              <a:rPr lang="en-US" sz="2800">
                <a:ea typeface="+mn-lt"/>
                <a:cs typeface="+mn-lt"/>
              </a:rPr>
              <a:t> à </a:t>
            </a:r>
            <a:r>
              <a:rPr lang="en-US" sz="2800" err="1">
                <a:ea typeface="+mn-lt"/>
                <a:cs typeface="+mn-lt"/>
              </a:rPr>
              <a:t>Pégomas</a:t>
            </a:r>
            <a:r>
              <a:rPr lang="en-US" sz="2800">
                <a:ea typeface="+mn-lt"/>
                <a:cs typeface="+mn-lt"/>
              </a:rPr>
              <a:t>,  le collège les Mimosas a </a:t>
            </a:r>
            <a:r>
              <a:rPr lang="en-US" sz="2800" err="1">
                <a:ea typeface="+mn-lt"/>
                <a:cs typeface="+mn-lt"/>
              </a:rPr>
              <a:t>réduit</a:t>
            </a:r>
            <a:r>
              <a:rPr lang="en-US" sz="2800">
                <a:ea typeface="+mn-lt"/>
                <a:cs typeface="+mn-lt"/>
              </a:rPr>
              <a:t> </a:t>
            </a:r>
            <a:r>
              <a:rPr lang="en-US" sz="2800" err="1">
                <a:ea typeface="+mn-lt"/>
                <a:cs typeface="+mn-lt"/>
              </a:rPr>
              <a:t>ses</a:t>
            </a:r>
            <a:r>
              <a:rPr lang="en-US" sz="2800">
                <a:ea typeface="+mn-lt"/>
                <a:cs typeface="+mn-lt"/>
              </a:rPr>
              <a:t> </a:t>
            </a:r>
            <a:r>
              <a:rPr lang="en-US" sz="2800" err="1">
                <a:ea typeface="+mn-lt"/>
                <a:cs typeface="+mn-lt"/>
              </a:rPr>
              <a:t>effectifs</a:t>
            </a:r>
            <a:r>
              <a:rPr lang="en-US" sz="2800">
                <a:ea typeface="+mn-lt"/>
                <a:cs typeface="+mn-lt"/>
              </a:rPr>
              <a:t> et  </a:t>
            </a:r>
            <a:r>
              <a:rPr lang="en-US" sz="2800" err="1">
                <a:ea typeface="+mn-lt"/>
                <a:cs typeface="+mn-lt"/>
              </a:rPr>
              <a:t>accueille</a:t>
            </a:r>
            <a:r>
              <a:rPr lang="en-US" sz="2800">
                <a:ea typeface="+mn-lt"/>
                <a:cs typeface="+mn-lt"/>
              </a:rPr>
              <a:t> </a:t>
            </a:r>
            <a:endParaRPr lang="en-US">
              <a:ea typeface="+mn-lt"/>
              <a:cs typeface="+mn-lt"/>
            </a:endParaRPr>
          </a:p>
          <a:p>
            <a:r>
              <a:rPr lang="en-US" sz="2800">
                <a:ea typeface="+mn-lt"/>
                <a:cs typeface="+mn-lt"/>
              </a:rPr>
              <a:t>déjà des </a:t>
            </a:r>
            <a:r>
              <a:rPr lang="en-US" sz="2800" err="1">
                <a:ea typeface="+mn-lt"/>
                <a:cs typeface="+mn-lt"/>
              </a:rPr>
              <a:t>élèves</a:t>
            </a:r>
            <a:r>
              <a:rPr lang="en-US" sz="2800">
                <a:ea typeface="+mn-lt"/>
                <a:cs typeface="+mn-lt"/>
              </a:rPr>
              <a:t> de communes </a:t>
            </a:r>
            <a:r>
              <a:rPr lang="en-US" sz="2800" err="1">
                <a:ea typeface="+mn-lt"/>
                <a:cs typeface="+mn-lt"/>
              </a:rPr>
              <a:t>varoises</a:t>
            </a:r>
            <a:r>
              <a:rPr lang="en-US" sz="2800">
                <a:ea typeface="+mn-lt"/>
                <a:cs typeface="+mn-lt"/>
              </a:rPr>
              <a:t>.</a:t>
            </a:r>
            <a:endParaRPr lang="en-US"/>
          </a:p>
          <a:p>
            <a:endParaRPr lang="en-US"/>
          </a:p>
        </p:txBody>
      </p:sp>
      <p:graphicFrame>
        <p:nvGraphicFramePr>
          <p:cNvPr id="8" name="Table 7">
            <a:extLst>
              <a:ext uri="{FF2B5EF4-FFF2-40B4-BE49-F238E27FC236}">
                <a16:creationId xmlns:a16="http://schemas.microsoft.com/office/drawing/2014/main" id="{84D6D385-468D-1FCE-86D6-7325884E9C22}"/>
              </a:ext>
            </a:extLst>
          </p:cNvPr>
          <p:cNvGraphicFramePr>
            <a:graphicFrameLocks noGrp="1"/>
          </p:cNvGraphicFramePr>
          <p:nvPr>
            <p:extLst>
              <p:ext uri="{D42A27DB-BD31-4B8C-83A1-F6EECF244321}">
                <p14:modId xmlns:p14="http://schemas.microsoft.com/office/powerpoint/2010/main" val="2260836726"/>
              </p:ext>
            </p:extLst>
          </p:nvPr>
        </p:nvGraphicFramePr>
        <p:xfrm>
          <a:off x="333771" y="2965621"/>
          <a:ext cx="11046430" cy="2928448"/>
        </p:xfrm>
        <a:graphic>
          <a:graphicData uri="http://schemas.openxmlformats.org/drawingml/2006/table">
            <a:tbl>
              <a:tblPr firstRow="1" bandRow="1">
                <a:tableStyleId>{3B4B98B0-60AC-42C2-AFA5-B58CD77FA1E5}</a:tableStyleId>
              </a:tblPr>
              <a:tblGrid>
                <a:gridCol w="840170">
                  <a:extLst>
                    <a:ext uri="{9D8B030D-6E8A-4147-A177-3AD203B41FA5}">
                      <a16:colId xmlns:a16="http://schemas.microsoft.com/office/drawing/2014/main" val="2860388931"/>
                    </a:ext>
                  </a:extLst>
                </a:gridCol>
                <a:gridCol w="767329">
                  <a:extLst>
                    <a:ext uri="{9D8B030D-6E8A-4147-A177-3AD203B41FA5}">
                      <a16:colId xmlns:a16="http://schemas.microsoft.com/office/drawing/2014/main" val="3862518117"/>
                    </a:ext>
                  </a:extLst>
                </a:gridCol>
                <a:gridCol w="580706">
                  <a:extLst>
                    <a:ext uri="{9D8B030D-6E8A-4147-A177-3AD203B41FA5}">
                      <a16:colId xmlns:a16="http://schemas.microsoft.com/office/drawing/2014/main" val="858366410"/>
                    </a:ext>
                  </a:extLst>
                </a:gridCol>
                <a:gridCol w="1026796">
                  <a:extLst>
                    <a:ext uri="{9D8B030D-6E8A-4147-A177-3AD203B41FA5}">
                      <a16:colId xmlns:a16="http://schemas.microsoft.com/office/drawing/2014/main" val="467645960"/>
                    </a:ext>
                  </a:extLst>
                </a:gridCol>
                <a:gridCol w="951369">
                  <a:extLst>
                    <a:ext uri="{9D8B030D-6E8A-4147-A177-3AD203B41FA5}">
                      <a16:colId xmlns:a16="http://schemas.microsoft.com/office/drawing/2014/main" val="1811332854"/>
                    </a:ext>
                  </a:extLst>
                </a:gridCol>
                <a:gridCol w="614915">
                  <a:extLst>
                    <a:ext uri="{9D8B030D-6E8A-4147-A177-3AD203B41FA5}">
                      <a16:colId xmlns:a16="http://schemas.microsoft.com/office/drawing/2014/main" val="3097826076"/>
                    </a:ext>
                  </a:extLst>
                </a:gridCol>
                <a:gridCol w="680097">
                  <a:extLst>
                    <a:ext uri="{9D8B030D-6E8A-4147-A177-3AD203B41FA5}">
                      <a16:colId xmlns:a16="http://schemas.microsoft.com/office/drawing/2014/main" val="793674388"/>
                    </a:ext>
                  </a:extLst>
                </a:gridCol>
                <a:gridCol w="618269">
                  <a:extLst>
                    <a:ext uri="{9D8B030D-6E8A-4147-A177-3AD203B41FA5}">
                      <a16:colId xmlns:a16="http://schemas.microsoft.com/office/drawing/2014/main" val="4014705170"/>
                    </a:ext>
                  </a:extLst>
                </a:gridCol>
                <a:gridCol w="617772">
                  <a:extLst>
                    <a:ext uri="{9D8B030D-6E8A-4147-A177-3AD203B41FA5}">
                      <a16:colId xmlns:a16="http://schemas.microsoft.com/office/drawing/2014/main" val="3466718302"/>
                    </a:ext>
                  </a:extLst>
                </a:gridCol>
                <a:gridCol w="969123">
                  <a:extLst>
                    <a:ext uri="{9D8B030D-6E8A-4147-A177-3AD203B41FA5}">
                      <a16:colId xmlns:a16="http://schemas.microsoft.com/office/drawing/2014/main" val="3507062945"/>
                    </a:ext>
                  </a:extLst>
                </a:gridCol>
                <a:gridCol w="844971">
                  <a:extLst>
                    <a:ext uri="{9D8B030D-6E8A-4147-A177-3AD203B41FA5}">
                      <a16:colId xmlns:a16="http://schemas.microsoft.com/office/drawing/2014/main" val="858510884"/>
                    </a:ext>
                  </a:extLst>
                </a:gridCol>
                <a:gridCol w="844971">
                  <a:extLst>
                    <a:ext uri="{9D8B030D-6E8A-4147-A177-3AD203B41FA5}">
                      <a16:colId xmlns:a16="http://schemas.microsoft.com/office/drawing/2014/main" val="4243537869"/>
                    </a:ext>
                  </a:extLst>
                </a:gridCol>
                <a:gridCol w="844971">
                  <a:extLst>
                    <a:ext uri="{9D8B030D-6E8A-4147-A177-3AD203B41FA5}">
                      <a16:colId xmlns:a16="http://schemas.microsoft.com/office/drawing/2014/main" val="4184155045"/>
                    </a:ext>
                  </a:extLst>
                </a:gridCol>
                <a:gridCol w="844971">
                  <a:extLst>
                    <a:ext uri="{9D8B030D-6E8A-4147-A177-3AD203B41FA5}">
                      <a16:colId xmlns:a16="http://schemas.microsoft.com/office/drawing/2014/main" val="3720971241"/>
                    </a:ext>
                  </a:extLst>
                </a:gridCol>
              </a:tblGrid>
              <a:tr h="2068722">
                <a:tc>
                  <a:txBody>
                    <a:bodyPr/>
                    <a:lstStyle/>
                    <a:p>
                      <a:pPr marL="0" algn="ctr" rtl="0" eaLnBrk="1" fontAlgn="ctr" latinLnBrk="0" hangingPunct="1">
                        <a:spcBef>
                          <a:spcPts val="0"/>
                        </a:spcBef>
                        <a:spcAft>
                          <a:spcPts val="0"/>
                        </a:spcAft>
                      </a:pPr>
                      <a:r>
                        <a:rPr lang="fr-FR" sz="1200">
                          <a:effectLst/>
                        </a:rPr>
                        <a:t>COMMUNE</a:t>
                      </a:r>
                    </a:p>
                  </a:txBody>
                  <a:tcPr marL="0" marR="0" marT="0" marB="0" anchor="ctr"/>
                </a:tc>
                <a:tc>
                  <a:txBody>
                    <a:bodyPr/>
                    <a:lstStyle/>
                    <a:p>
                      <a:pPr marL="0" algn="ctr" rtl="0" eaLnBrk="1" fontAlgn="ctr" latinLnBrk="0" hangingPunct="1">
                        <a:spcBef>
                          <a:spcPts val="0"/>
                        </a:spcBef>
                        <a:spcAft>
                          <a:spcPts val="0"/>
                        </a:spcAft>
                      </a:pPr>
                      <a:r>
                        <a:rPr lang="fr-FR" sz="1200">
                          <a:effectLst/>
                        </a:rPr>
                        <a:t>COLLEGE</a:t>
                      </a:r>
                    </a:p>
                  </a:txBody>
                  <a:tcPr marL="0" marR="0" marT="0" marB="0" anchor="ctr"/>
                </a:tc>
                <a:tc>
                  <a:txBody>
                    <a:bodyPr/>
                    <a:lstStyle/>
                    <a:p>
                      <a:pPr marL="0" rtl="0" fontAlgn="ctr" latinLnBrk="0">
                        <a:spcBef>
                          <a:spcPts val="0"/>
                        </a:spcBef>
                        <a:spcAft>
                          <a:spcPts val="0"/>
                        </a:spcAft>
                      </a:pPr>
                      <a:r>
                        <a:rPr lang="en-US" sz="1200">
                          <a:effectLst/>
                        </a:rPr>
                        <a:t>EFF THEO.</a:t>
                      </a:r>
                    </a:p>
                  </a:txBody>
                  <a:tcPr marL="0" marR="0" marT="0" marB="0" anchor="ctr"/>
                </a:tc>
                <a:tc>
                  <a:txBody>
                    <a:bodyPr/>
                    <a:lstStyle/>
                    <a:p>
                      <a:pPr marL="0" rtl="0" fontAlgn="ctr" latinLnBrk="0">
                        <a:spcBef>
                          <a:spcPts val="0"/>
                        </a:spcBef>
                        <a:spcAft>
                          <a:spcPts val="0"/>
                        </a:spcAft>
                      </a:pPr>
                      <a:r>
                        <a:rPr lang="en-US" sz="1200">
                          <a:effectLst/>
                        </a:rPr>
                        <a:t>EFF RAISONNABLE</a:t>
                      </a:r>
                    </a:p>
                  </a:txBody>
                  <a:tcPr marL="0" marR="0" marT="0" marB="0" anchor="ctr"/>
                </a:tc>
                <a:tc>
                  <a:txBody>
                    <a:bodyPr/>
                    <a:lstStyle/>
                    <a:p>
                      <a:pPr marL="0" rtl="0" fontAlgn="ctr" latinLnBrk="0">
                        <a:spcBef>
                          <a:spcPts val="0"/>
                        </a:spcBef>
                        <a:spcAft>
                          <a:spcPts val="0"/>
                        </a:spcAft>
                      </a:pPr>
                      <a:r>
                        <a:rPr lang="en-US" sz="1200" err="1">
                          <a:effectLst/>
                        </a:rPr>
                        <a:t>Capacité</a:t>
                      </a:r>
                      <a:r>
                        <a:rPr lang="en-US" sz="1200">
                          <a:effectLst/>
                        </a:rPr>
                        <a:t> </a:t>
                      </a:r>
                      <a:r>
                        <a:rPr lang="en-US" sz="1200" err="1">
                          <a:effectLst/>
                        </a:rPr>
                        <a:t>réelle</a:t>
                      </a:r>
                      <a:br>
                        <a:rPr lang="en-US" sz="1200">
                          <a:effectLst/>
                        </a:rPr>
                      </a:br>
                      <a:r>
                        <a:rPr lang="en-US" sz="1200" err="1">
                          <a:effectLst/>
                        </a:rPr>
                        <a:t>collège</a:t>
                      </a:r>
                      <a:br>
                        <a:rPr lang="en-US" sz="1200">
                          <a:effectLst/>
                        </a:rPr>
                      </a:br>
                      <a:r>
                        <a:rPr lang="en-US" sz="1200">
                          <a:effectLst/>
                        </a:rPr>
                        <a:t>avec 10% de</a:t>
                      </a:r>
                      <a:br>
                        <a:rPr lang="en-US" sz="1200">
                          <a:effectLst/>
                        </a:rPr>
                      </a:br>
                      <a:r>
                        <a:rPr lang="en-US" sz="1200">
                          <a:effectLst/>
                        </a:rPr>
                        <a:t>marge</a:t>
                      </a:r>
                    </a:p>
                  </a:txBody>
                  <a:tcPr marL="0" marR="0" marT="0" marB="0" anchor="ctr"/>
                </a:tc>
                <a:tc>
                  <a:txBody>
                    <a:bodyPr/>
                    <a:lstStyle/>
                    <a:p>
                      <a:pPr marL="0" algn="ctr" rtl="0" eaLnBrk="1" fontAlgn="ctr" latinLnBrk="0" hangingPunct="1">
                        <a:spcBef>
                          <a:spcPts val="0"/>
                        </a:spcBef>
                        <a:spcAft>
                          <a:spcPts val="0"/>
                        </a:spcAft>
                      </a:pPr>
                      <a:r>
                        <a:rPr lang="fr-FR" sz="1200">
                          <a:effectLst/>
                        </a:rPr>
                        <a:t>EFF 2016</a:t>
                      </a:r>
                    </a:p>
                  </a:txBody>
                  <a:tcPr marL="0" marR="0" marT="0" marB="0" anchor="ctr"/>
                </a:tc>
                <a:tc>
                  <a:txBody>
                    <a:bodyPr/>
                    <a:lstStyle/>
                    <a:p>
                      <a:pPr marL="0" algn="ctr" rtl="0" eaLnBrk="1" fontAlgn="ctr" latinLnBrk="0" hangingPunct="1">
                        <a:spcBef>
                          <a:spcPts val="0"/>
                        </a:spcBef>
                        <a:spcAft>
                          <a:spcPts val="0"/>
                        </a:spcAft>
                      </a:pPr>
                      <a:r>
                        <a:rPr lang="fr-FR" sz="1200">
                          <a:effectLst/>
                        </a:rPr>
                        <a:t>EFF 2017</a:t>
                      </a:r>
                    </a:p>
                  </a:txBody>
                  <a:tcPr marL="0" marR="0" marT="0" marB="0" anchor="ctr"/>
                </a:tc>
                <a:tc>
                  <a:txBody>
                    <a:bodyPr/>
                    <a:lstStyle/>
                    <a:p>
                      <a:pPr marL="0" algn="ctr" rtl="0" eaLnBrk="1" fontAlgn="ctr" latinLnBrk="0" hangingPunct="1">
                        <a:spcBef>
                          <a:spcPts val="0"/>
                        </a:spcBef>
                        <a:spcAft>
                          <a:spcPts val="0"/>
                        </a:spcAft>
                      </a:pPr>
                      <a:r>
                        <a:rPr lang="fr-FR" sz="1200">
                          <a:effectLst/>
                        </a:rPr>
                        <a:t>EFF 2018</a:t>
                      </a:r>
                    </a:p>
                  </a:txBody>
                  <a:tcPr marL="0" marR="0" marT="0" marB="0" anchor="ctr"/>
                </a:tc>
                <a:tc>
                  <a:txBody>
                    <a:bodyPr/>
                    <a:lstStyle/>
                    <a:p>
                      <a:pPr marL="0" algn="r" rtl="0" eaLnBrk="1" fontAlgn="ctr" latinLnBrk="0" hangingPunct="1">
                        <a:spcBef>
                          <a:spcPts val="0"/>
                        </a:spcBef>
                        <a:spcAft>
                          <a:spcPts val="0"/>
                        </a:spcAft>
                      </a:pPr>
                      <a:r>
                        <a:rPr lang="fr-FR" sz="1200">
                          <a:effectLst/>
                        </a:rPr>
                        <a:t>EFF</a:t>
                      </a:r>
                      <a:br>
                        <a:rPr lang="fr-FR" sz="1200">
                          <a:effectLst/>
                        </a:rPr>
                      </a:br>
                      <a:r>
                        <a:rPr lang="fr-FR" sz="1200">
                          <a:effectLst/>
                        </a:rPr>
                        <a:t>2019</a:t>
                      </a:r>
                    </a:p>
                  </a:txBody>
                  <a:tcPr marL="0" marR="0" marT="0" marB="0" anchor="ctr"/>
                </a:tc>
                <a:tc>
                  <a:txBody>
                    <a:bodyPr/>
                    <a:lstStyle/>
                    <a:p>
                      <a:pPr marL="0" algn="ctr" rtl="0" eaLnBrk="1" fontAlgn="ctr" latinLnBrk="0" hangingPunct="1">
                        <a:spcBef>
                          <a:spcPts val="0"/>
                        </a:spcBef>
                        <a:spcAft>
                          <a:spcPts val="0"/>
                        </a:spcAft>
                      </a:pPr>
                      <a:r>
                        <a:rPr lang="fr-FR" sz="1200">
                          <a:effectLst/>
                        </a:rPr>
                        <a:t>EFF avec ULIS</a:t>
                      </a:r>
                      <a:br>
                        <a:rPr lang="fr-FR" sz="1200">
                          <a:effectLst/>
                        </a:rPr>
                      </a:br>
                      <a:r>
                        <a:rPr lang="fr-FR" sz="1200">
                          <a:effectLst/>
                        </a:rPr>
                        <a:t>2020-21</a:t>
                      </a:r>
                    </a:p>
                  </a:txBody>
                  <a:tcPr marL="0" marR="0" marT="0" marB="0" anchor="ctr"/>
                </a:tc>
                <a:tc>
                  <a:txBody>
                    <a:bodyPr/>
                    <a:lstStyle/>
                    <a:p>
                      <a:pPr marL="0" algn="ctr" rtl="0" eaLnBrk="1" fontAlgn="ctr" latinLnBrk="0" hangingPunct="1">
                        <a:spcBef>
                          <a:spcPts val="0"/>
                        </a:spcBef>
                        <a:spcAft>
                          <a:spcPts val="0"/>
                        </a:spcAft>
                      </a:pPr>
                      <a:r>
                        <a:rPr lang="fr-FR" sz="1200">
                          <a:effectLst/>
                        </a:rPr>
                        <a:t>EFF avec Ulis</a:t>
                      </a:r>
                      <a:br>
                        <a:rPr lang="fr-FR" sz="1200">
                          <a:effectLst/>
                        </a:rPr>
                      </a:br>
                      <a:r>
                        <a:rPr lang="fr-FR" sz="1200">
                          <a:effectLst/>
                        </a:rPr>
                        <a:t>2021-2022</a:t>
                      </a:r>
                    </a:p>
                  </a:txBody>
                  <a:tcPr marL="0" marR="0" marT="0" marB="0" anchor="ctr"/>
                </a:tc>
                <a:tc>
                  <a:txBody>
                    <a:bodyPr/>
                    <a:lstStyle/>
                    <a:p>
                      <a:pPr marL="0" algn="ctr" rtl="0" eaLnBrk="1" fontAlgn="ctr" latinLnBrk="0" hangingPunct="1">
                        <a:spcBef>
                          <a:spcPts val="0"/>
                        </a:spcBef>
                        <a:spcAft>
                          <a:spcPts val="0"/>
                        </a:spcAft>
                      </a:pPr>
                      <a:r>
                        <a:rPr lang="fr-FR" sz="1200">
                          <a:effectLst/>
                        </a:rPr>
                        <a:t>EFF avec Ulis</a:t>
                      </a:r>
                      <a:br>
                        <a:rPr lang="fr-FR" sz="1200">
                          <a:effectLst/>
                        </a:rPr>
                      </a:br>
                      <a:r>
                        <a:rPr lang="fr-FR" sz="1200">
                          <a:effectLst/>
                        </a:rPr>
                        <a:t>2022-2023</a:t>
                      </a:r>
                    </a:p>
                  </a:txBody>
                  <a:tcPr marL="0" marR="0" marT="0" marB="0" anchor="ctr"/>
                </a:tc>
                <a:tc>
                  <a:txBody>
                    <a:bodyPr/>
                    <a:lstStyle/>
                    <a:p>
                      <a:pPr marL="0" algn="ctr" rtl="0" eaLnBrk="1" fontAlgn="ctr" latinLnBrk="0" hangingPunct="1">
                        <a:spcBef>
                          <a:spcPts val="0"/>
                        </a:spcBef>
                        <a:spcAft>
                          <a:spcPts val="0"/>
                        </a:spcAft>
                      </a:pPr>
                      <a:r>
                        <a:rPr lang="fr-FR" sz="1200">
                          <a:effectLst/>
                        </a:rPr>
                        <a:t>% de remplissage</a:t>
                      </a:r>
                      <a:br>
                        <a:rPr lang="fr-FR" sz="1200">
                          <a:effectLst/>
                        </a:rPr>
                      </a:br>
                      <a:r>
                        <a:rPr lang="fr-FR" sz="1200">
                          <a:effectLst/>
                        </a:rPr>
                        <a:t>2022-23</a:t>
                      </a:r>
                    </a:p>
                  </a:txBody>
                  <a:tcPr marL="0" marR="0" marT="0" marB="0" anchor="ctr"/>
                </a:tc>
                <a:tc>
                  <a:txBody>
                    <a:bodyPr/>
                    <a:lstStyle/>
                    <a:p>
                      <a:pPr marL="0" algn="ctr" rtl="0" eaLnBrk="1" fontAlgn="ctr" latinLnBrk="0" hangingPunct="1">
                        <a:spcBef>
                          <a:spcPts val="0"/>
                        </a:spcBef>
                        <a:spcAft>
                          <a:spcPts val="0"/>
                        </a:spcAft>
                      </a:pPr>
                      <a:r>
                        <a:rPr lang="fr-FR" sz="1200">
                          <a:effectLst/>
                        </a:rPr>
                        <a:t>% de remplissage raisonnable</a:t>
                      </a:r>
                      <a:br>
                        <a:rPr lang="fr-FR" sz="1200">
                          <a:effectLst/>
                        </a:rPr>
                      </a:br>
                      <a:r>
                        <a:rPr lang="fr-FR" sz="1200">
                          <a:effectLst/>
                        </a:rPr>
                        <a:t>2022-23</a:t>
                      </a:r>
                    </a:p>
                  </a:txBody>
                  <a:tcPr marL="0" marR="0" marT="0" marB="0" anchor="ctr"/>
                </a:tc>
                <a:extLst>
                  <a:ext uri="{0D108BD9-81ED-4DB2-BD59-A6C34878D82A}">
                    <a16:rowId xmlns:a16="http://schemas.microsoft.com/office/drawing/2014/main" val="559430427"/>
                  </a:ext>
                </a:extLst>
              </a:tr>
              <a:tr h="859726">
                <a:tc>
                  <a:txBody>
                    <a:bodyPr/>
                    <a:lstStyle/>
                    <a:p>
                      <a:pPr marL="0" rtl="0" fontAlgn="ctr" latinLnBrk="0">
                        <a:spcBef>
                          <a:spcPts val="0"/>
                        </a:spcBef>
                        <a:spcAft>
                          <a:spcPts val="0"/>
                        </a:spcAft>
                      </a:pPr>
                      <a:r>
                        <a:rPr lang="en-US" sz="1200" b="1">
                          <a:effectLst/>
                        </a:rPr>
                        <a:t>MANDELIEU</a:t>
                      </a:r>
                    </a:p>
                  </a:txBody>
                  <a:tcPr marL="0" marR="0" marT="0" marB="0" anchor="ctr"/>
                </a:tc>
                <a:tc>
                  <a:txBody>
                    <a:bodyPr/>
                    <a:lstStyle/>
                    <a:p>
                      <a:pPr marL="0" rtl="0" fontAlgn="ctr" latinLnBrk="0">
                        <a:spcBef>
                          <a:spcPts val="0"/>
                        </a:spcBef>
                        <a:spcAft>
                          <a:spcPts val="0"/>
                        </a:spcAft>
                      </a:pPr>
                      <a:r>
                        <a:rPr lang="en-US" sz="1200" b="1">
                          <a:effectLst/>
                        </a:rPr>
                        <a:t>LES MIMOSAS</a:t>
                      </a:r>
                    </a:p>
                  </a:txBody>
                  <a:tcPr marL="0" marR="0" marT="0" marB="0" anchor="ctr"/>
                </a:tc>
                <a:tc>
                  <a:txBody>
                    <a:bodyPr/>
                    <a:lstStyle/>
                    <a:p>
                      <a:pPr marL="0" algn="r" rtl="0" eaLnBrk="1" fontAlgn="ctr" latinLnBrk="0" hangingPunct="1">
                        <a:spcBef>
                          <a:spcPts val="0"/>
                        </a:spcBef>
                        <a:spcAft>
                          <a:spcPts val="0"/>
                        </a:spcAft>
                      </a:pPr>
                      <a:r>
                        <a:rPr lang="fr-FR" sz="1200" b="1">
                          <a:effectLst/>
                        </a:rPr>
                        <a:t>800</a:t>
                      </a:r>
                    </a:p>
                  </a:txBody>
                  <a:tcPr marL="0" marR="0" marT="0" marB="0" anchor="ctr"/>
                </a:tc>
                <a:tc>
                  <a:txBody>
                    <a:bodyPr/>
                    <a:lstStyle/>
                    <a:p>
                      <a:pPr marL="0" algn="r" rtl="0" eaLnBrk="1" fontAlgn="ctr" latinLnBrk="0" hangingPunct="1">
                        <a:spcBef>
                          <a:spcPts val="0"/>
                        </a:spcBef>
                        <a:spcAft>
                          <a:spcPts val="0"/>
                        </a:spcAft>
                      </a:pPr>
                      <a:r>
                        <a:rPr lang="fr-FR" sz="1200" b="1">
                          <a:effectLst/>
                        </a:rPr>
                        <a:t>800</a:t>
                      </a:r>
                    </a:p>
                  </a:txBody>
                  <a:tcPr marL="0" marR="0" marT="0" marB="0" anchor="ctr"/>
                </a:tc>
                <a:tc>
                  <a:txBody>
                    <a:bodyPr/>
                    <a:lstStyle/>
                    <a:p>
                      <a:pPr marL="0" algn="r" rtl="0" eaLnBrk="1" fontAlgn="ctr" latinLnBrk="0" hangingPunct="1">
                        <a:spcBef>
                          <a:spcPts val="0"/>
                        </a:spcBef>
                        <a:spcAft>
                          <a:spcPts val="0"/>
                        </a:spcAft>
                      </a:pPr>
                      <a:r>
                        <a:rPr lang="fr-FR" sz="1200" b="1">
                          <a:effectLst/>
                        </a:rPr>
                        <a:t>880</a:t>
                      </a:r>
                    </a:p>
                  </a:txBody>
                  <a:tcPr marL="0" marR="0" marT="0" marB="0" anchor="ctr"/>
                </a:tc>
                <a:tc>
                  <a:txBody>
                    <a:bodyPr/>
                    <a:lstStyle/>
                    <a:p>
                      <a:pPr marL="0" algn="r" rtl="0" eaLnBrk="1" fontAlgn="ctr" latinLnBrk="0" hangingPunct="1">
                        <a:spcBef>
                          <a:spcPts val="0"/>
                        </a:spcBef>
                        <a:spcAft>
                          <a:spcPts val="0"/>
                        </a:spcAft>
                      </a:pPr>
                      <a:r>
                        <a:rPr lang="fr-FR" sz="1200" b="1">
                          <a:effectLst/>
                        </a:rPr>
                        <a:t>637</a:t>
                      </a:r>
                    </a:p>
                  </a:txBody>
                  <a:tcPr marL="0" marR="0" marT="0" marB="0" anchor="ctr"/>
                </a:tc>
                <a:tc>
                  <a:txBody>
                    <a:bodyPr/>
                    <a:lstStyle/>
                    <a:p>
                      <a:pPr marL="0" algn="r" rtl="0" eaLnBrk="1" fontAlgn="ctr" latinLnBrk="0" hangingPunct="1">
                        <a:spcBef>
                          <a:spcPts val="0"/>
                        </a:spcBef>
                        <a:spcAft>
                          <a:spcPts val="0"/>
                        </a:spcAft>
                      </a:pPr>
                      <a:r>
                        <a:rPr lang="fr-FR" sz="1200" b="1">
                          <a:effectLst/>
                        </a:rPr>
                        <a:t>634</a:t>
                      </a:r>
                    </a:p>
                  </a:txBody>
                  <a:tcPr marL="0" marR="0" marT="0" marB="0" anchor="ctr"/>
                </a:tc>
                <a:tc>
                  <a:txBody>
                    <a:bodyPr/>
                    <a:lstStyle/>
                    <a:p>
                      <a:pPr marL="0" algn="r" rtl="0" eaLnBrk="1" fontAlgn="ctr" latinLnBrk="0" hangingPunct="1">
                        <a:spcBef>
                          <a:spcPts val="0"/>
                        </a:spcBef>
                        <a:spcAft>
                          <a:spcPts val="0"/>
                        </a:spcAft>
                      </a:pPr>
                      <a:r>
                        <a:rPr lang="fr-FR" sz="1200" b="1">
                          <a:effectLst/>
                        </a:rPr>
                        <a:t>579</a:t>
                      </a:r>
                    </a:p>
                  </a:txBody>
                  <a:tcPr marL="0" marR="0" marT="0" marB="0" anchor="ctr"/>
                </a:tc>
                <a:tc>
                  <a:txBody>
                    <a:bodyPr/>
                    <a:lstStyle/>
                    <a:p>
                      <a:pPr marL="0" algn="r" rtl="0" eaLnBrk="1" fontAlgn="ctr" latinLnBrk="0" hangingPunct="1">
                        <a:spcBef>
                          <a:spcPts val="0"/>
                        </a:spcBef>
                        <a:spcAft>
                          <a:spcPts val="0"/>
                        </a:spcAft>
                      </a:pPr>
                      <a:r>
                        <a:rPr lang="fr-FR" sz="1200" b="1">
                          <a:effectLst/>
                        </a:rPr>
                        <a:t>482</a:t>
                      </a:r>
                    </a:p>
                  </a:txBody>
                  <a:tcPr marL="0" marR="0" marT="0" marB="0" anchor="ctr"/>
                </a:tc>
                <a:tc>
                  <a:txBody>
                    <a:bodyPr/>
                    <a:lstStyle/>
                    <a:p>
                      <a:pPr marL="0" algn="r" rtl="0" eaLnBrk="1" fontAlgn="ctr" latinLnBrk="0" hangingPunct="1">
                        <a:spcBef>
                          <a:spcPts val="0"/>
                        </a:spcBef>
                        <a:spcAft>
                          <a:spcPts val="0"/>
                        </a:spcAft>
                      </a:pPr>
                      <a:r>
                        <a:rPr lang="fr-FR" sz="1200" b="1">
                          <a:effectLst/>
                        </a:rPr>
                        <a:t>460</a:t>
                      </a:r>
                    </a:p>
                  </a:txBody>
                  <a:tcPr marL="0" marR="0" marT="0" marB="0" anchor="ctr"/>
                </a:tc>
                <a:tc>
                  <a:txBody>
                    <a:bodyPr/>
                    <a:lstStyle/>
                    <a:p>
                      <a:pPr marL="0" algn="r" rtl="0" eaLnBrk="1" fontAlgn="ctr" latinLnBrk="0" hangingPunct="1">
                        <a:spcBef>
                          <a:spcPts val="0"/>
                        </a:spcBef>
                        <a:spcAft>
                          <a:spcPts val="0"/>
                        </a:spcAft>
                      </a:pPr>
                      <a:r>
                        <a:rPr lang="fr-FR" sz="1200" b="1">
                          <a:effectLst/>
                        </a:rPr>
                        <a:t>464</a:t>
                      </a:r>
                    </a:p>
                  </a:txBody>
                  <a:tcPr marL="0" marR="0" marT="0" marB="0" anchor="ctr"/>
                </a:tc>
                <a:tc>
                  <a:txBody>
                    <a:bodyPr/>
                    <a:lstStyle/>
                    <a:p>
                      <a:pPr marL="0" algn="r" rtl="0" eaLnBrk="1" fontAlgn="b" latinLnBrk="0" hangingPunct="1">
                        <a:spcBef>
                          <a:spcPts val="0"/>
                        </a:spcBef>
                        <a:spcAft>
                          <a:spcPts val="0"/>
                        </a:spcAft>
                      </a:pPr>
                      <a:r>
                        <a:rPr lang="fr-FR" sz="1200" b="1">
                          <a:effectLst/>
                        </a:rPr>
                        <a:t>539</a:t>
                      </a:r>
                    </a:p>
                  </a:txBody>
                  <a:tcPr marL="0" marR="0" marT="0" marB="0" anchor="ctr"/>
                </a:tc>
                <a:tc>
                  <a:txBody>
                    <a:bodyPr/>
                    <a:lstStyle/>
                    <a:p>
                      <a:pPr marL="0" algn="r" rtl="0" eaLnBrk="1" fontAlgn="ctr" latinLnBrk="0" hangingPunct="1">
                        <a:spcBef>
                          <a:spcPts val="0"/>
                        </a:spcBef>
                        <a:spcAft>
                          <a:spcPts val="0"/>
                        </a:spcAft>
                      </a:pPr>
                      <a:r>
                        <a:rPr lang="fr-FR" sz="1200" b="1">
                          <a:effectLst/>
                        </a:rPr>
                        <a:t>67%</a:t>
                      </a:r>
                    </a:p>
                  </a:txBody>
                  <a:tcPr marL="0" marR="0" marT="0" marB="0" anchor="ctr"/>
                </a:tc>
                <a:tc>
                  <a:txBody>
                    <a:bodyPr/>
                    <a:lstStyle/>
                    <a:p>
                      <a:pPr marL="0" algn="r" rtl="0" eaLnBrk="1" fontAlgn="b" latinLnBrk="0" hangingPunct="1">
                        <a:spcBef>
                          <a:spcPts val="0"/>
                        </a:spcBef>
                        <a:spcAft>
                          <a:spcPts val="0"/>
                        </a:spcAft>
                      </a:pPr>
                      <a:r>
                        <a:rPr lang="fr-FR" sz="1200" b="1">
                          <a:effectLst/>
                        </a:rPr>
                        <a:t>67%</a:t>
                      </a:r>
                    </a:p>
                  </a:txBody>
                  <a:tcPr marL="0" marR="0" marT="0" marB="0" anchor="ctr"/>
                </a:tc>
                <a:extLst>
                  <a:ext uri="{0D108BD9-81ED-4DB2-BD59-A6C34878D82A}">
                    <a16:rowId xmlns:a16="http://schemas.microsoft.com/office/drawing/2014/main" val="2568616794"/>
                  </a:ext>
                </a:extLst>
              </a:tr>
            </a:tbl>
          </a:graphicData>
        </a:graphic>
      </p:graphicFrame>
    </p:spTree>
    <p:extLst>
      <p:ext uri="{BB962C8B-B14F-4D97-AF65-F5344CB8AC3E}">
        <p14:creationId xmlns:p14="http://schemas.microsoft.com/office/powerpoint/2010/main" val="19115801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3E59F-C843-8B0B-2C5A-5A9BF2DEC91E}"/>
              </a:ext>
            </a:extLst>
          </p:cNvPr>
          <p:cNvSpPr>
            <a:spLocks noGrp="1"/>
          </p:cNvSpPr>
          <p:nvPr>
            <p:ph type="title"/>
          </p:nvPr>
        </p:nvSpPr>
        <p:spPr>
          <a:xfrm>
            <a:off x="1293813" y="327455"/>
            <a:ext cx="8458201" cy="1048264"/>
          </a:xfrm>
        </p:spPr>
        <p:txBody>
          <a:bodyPr>
            <a:normAutofit/>
          </a:bodyPr>
          <a:lstStyle/>
          <a:p>
            <a:r>
              <a:rPr lang="en-US" sz="2800" b="1">
                <a:solidFill>
                  <a:srgbClr val="31859C"/>
                </a:solidFill>
                <a:latin typeface="Euphemia"/>
                <a:cs typeface="Calibri"/>
              </a:rPr>
              <a:t>2/ </a:t>
            </a:r>
            <a:r>
              <a:rPr lang="en-US" sz="2800" b="1" err="1">
                <a:solidFill>
                  <a:srgbClr val="31859C"/>
                </a:solidFill>
                <a:latin typeface="Euphemia"/>
                <a:cs typeface="Calibri"/>
              </a:rPr>
              <a:t>Effectifs</a:t>
            </a:r>
            <a:r>
              <a:rPr lang="en-US" sz="2800" b="1">
                <a:solidFill>
                  <a:srgbClr val="31859C"/>
                </a:solidFill>
                <a:latin typeface="Euphemia"/>
                <a:cs typeface="Calibri"/>
              </a:rPr>
              <a:t> des </a:t>
            </a:r>
            <a:r>
              <a:rPr lang="en-US" sz="2800" b="1" err="1">
                <a:solidFill>
                  <a:srgbClr val="31859C"/>
                </a:solidFill>
                <a:latin typeface="Euphemia"/>
                <a:cs typeface="Calibri"/>
              </a:rPr>
              <a:t>collèges</a:t>
            </a:r>
            <a:r>
              <a:rPr lang="en-US" sz="2800" b="1">
                <a:solidFill>
                  <a:srgbClr val="31859C"/>
                </a:solidFill>
                <a:latin typeface="Euphemia"/>
                <a:cs typeface="Calibri"/>
              </a:rPr>
              <a:t> Les Mimosas </a:t>
            </a:r>
          </a:p>
        </p:txBody>
      </p:sp>
      <p:sp>
        <p:nvSpPr>
          <p:cNvPr id="3" name="Text Placeholder 2">
            <a:extLst>
              <a:ext uri="{FF2B5EF4-FFF2-40B4-BE49-F238E27FC236}">
                <a16:creationId xmlns:a16="http://schemas.microsoft.com/office/drawing/2014/main" id="{FBB8F44E-7A25-4DEF-D080-41242B77FAC9}"/>
              </a:ext>
            </a:extLst>
          </p:cNvPr>
          <p:cNvSpPr>
            <a:spLocks noGrp="1"/>
          </p:cNvSpPr>
          <p:nvPr>
            <p:ph type="body" idx="1"/>
          </p:nvPr>
        </p:nvSpPr>
        <p:spPr>
          <a:xfrm>
            <a:off x="255415" y="1713471"/>
            <a:ext cx="11239625" cy="4306329"/>
          </a:xfrm>
        </p:spPr>
        <p:txBody>
          <a:bodyPr>
            <a:normAutofit fontScale="70000" lnSpcReduction="20000"/>
          </a:bodyPr>
          <a:lstStyle/>
          <a:p>
            <a:pPr algn="just"/>
            <a:r>
              <a:rPr lang="en-US" sz="4500">
                <a:ea typeface="+mn-lt"/>
                <a:cs typeface="+mn-lt"/>
              </a:rPr>
              <a:t>Suite à  la </a:t>
            </a:r>
            <a:r>
              <a:rPr lang="en-US" sz="4500" err="1">
                <a:ea typeface="+mn-lt"/>
                <a:cs typeface="+mn-lt"/>
              </a:rPr>
              <a:t>délibération</a:t>
            </a:r>
            <a:r>
              <a:rPr lang="en-US" sz="4500">
                <a:ea typeface="+mn-lt"/>
                <a:cs typeface="+mn-lt"/>
              </a:rPr>
              <a:t> G8 du 27 </a:t>
            </a:r>
            <a:r>
              <a:rPr lang="en-US" sz="4500" err="1">
                <a:ea typeface="+mn-lt"/>
                <a:cs typeface="+mn-lt"/>
              </a:rPr>
              <a:t>janvier</a:t>
            </a:r>
            <a:r>
              <a:rPr lang="en-US" sz="4500">
                <a:ea typeface="+mn-lt"/>
                <a:cs typeface="+mn-lt"/>
              </a:rPr>
              <a:t> 2020 qui </a:t>
            </a:r>
            <a:r>
              <a:rPr lang="en-US" sz="4500" err="1">
                <a:ea typeface="+mn-lt"/>
                <a:cs typeface="+mn-lt"/>
              </a:rPr>
              <a:t>arrête</a:t>
            </a:r>
            <a:r>
              <a:rPr lang="en-US" sz="4500">
                <a:ea typeface="+mn-lt"/>
                <a:cs typeface="+mn-lt"/>
              </a:rPr>
              <a:t> la </a:t>
            </a:r>
            <a:r>
              <a:rPr lang="en-US" sz="4500" err="1">
                <a:ea typeface="+mn-lt"/>
                <a:cs typeface="+mn-lt"/>
              </a:rPr>
              <a:t>sectorisation</a:t>
            </a:r>
            <a:r>
              <a:rPr lang="en-US" sz="4500">
                <a:ea typeface="+mn-lt"/>
                <a:cs typeface="+mn-lt"/>
              </a:rPr>
              <a:t> dans le Var et </a:t>
            </a:r>
            <a:r>
              <a:rPr lang="en-US" sz="4500" err="1">
                <a:ea typeface="+mn-lt"/>
                <a:cs typeface="+mn-lt"/>
              </a:rPr>
              <a:t>prévoit</a:t>
            </a:r>
            <a:r>
              <a:rPr lang="en-US" sz="4500">
                <a:ea typeface="+mn-lt"/>
                <a:cs typeface="+mn-lt"/>
              </a:rPr>
              <a:t> </a:t>
            </a:r>
            <a:r>
              <a:rPr lang="en-US" sz="4500" err="1">
                <a:ea typeface="+mn-lt"/>
                <a:cs typeface="+mn-lt"/>
              </a:rPr>
              <a:t>l'affectation</a:t>
            </a:r>
            <a:r>
              <a:rPr lang="en-US" sz="4500">
                <a:ea typeface="+mn-lt"/>
                <a:cs typeface="+mn-lt"/>
              </a:rPr>
              <a:t> des </a:t>
            </a:r>
            <a:r>
              <a:rPr lang="en-US" sz="4500" err="1">
                <a:ea typeface="+mn-lt"/>
                <a:cs typeface="+mn-lt"/>
              </a:rPr>
              <a:t>élèves</a:t>
            </a:r>
            <a:r>
              <a:rPr lang="en-US" sz="4500">
                <a:ea typeface="+mn-lt"/>
                <a:cs typeface="+mn-lt"/>
              </a:rPr>
              <a:t> des </a:t>
            </a:r>
            <a:r>
              <a:rPr lang="en-US" sz="4500" err="1">
                <a:ea typeface="+mn-lt"/>
                <a:cs typeface="+mn-lt"/>
              </a:rPr>
              <a:t>secteurs</a:t>
            </a:r>
            <a:r>
              <a:rPr lang="en-US" sz="4500">
                <a:ea typeface="+mn-lt"/>
                <a:cs typeface="+mn-lt"/>
              </a:rPr>
              <a:t> de Saint-Jean de Cannes et de la commune de </a:t>
            </a:r>
            <a:r>
              <a:rPr lang="en-US" sz="4500" err="1">
                <a:ea typeface="+mn-lt"/>
                <a:cs typeface="+mn-lt"/>
              </a:rPr>
              <a:t>Tanneron</a:t>
            </a:r>
            <a:r>
              <a:rPr lang="en-US" sz="4500">
                <a:ea typeface="+mn-lt"/>
                <a:cs typeface="+mn-lt"/>
              </a:rPr>
              <a:t> sur le Département des Alpes Maritimes, les  </a:t>
            </a:r>
            <a:r>
              <a:rPr lang="en-US" sz="4500" err="1">
                <a:ea typeface="+mn-lt"/>
                <a:cs typeface="+mn-lt"/>
              </a:rPr>
              <a:t>élèves</a:t>
            </a:r>
            <a:r>
              <a:rPr lang="en-US" sz="4500">
                <a:ea typeface="+mn-lt"/>
                <a:cs typeface="+mn-lt"/>
              </a:rPr>
              <a:t> </a:t>
            </a:r>
            <a:r>
              <a:rPr lang="en-US" sz="4500" err="1">
                <a:ea typeface="+mn-lt"/>
                <a:cs typeface="+mn-lt"/>
              </a:rPr>
              <a:t>Varois</a:t>
            </a:r>
            <a:r>
              <a:rPr lang="en-US" sz="4500">
                <a:ea typeface="+mn-lt"/>
                <a:cs typeface="+mn-lt"/>
              </a:rPr>
              <a:t> de </a:t>
            </a:r>
            <a:r>
              <a:rPr lang="en-US" sz="4500" err="1">
                <a:ea typeface="+mn-lt"/>
                <a:cs typeface="+mn-lt"/>
              </a:rPr>
              <a:t>ces</a:t>
            </a:r>
            <a:r>
              <a:rPr lang="en-US" sz="4500">
                <a:ea typeface="+mn-lt"/>
                <a:cs typeface="+mn-lt"/>
              </a:rPr>
              <a:t> communes </a:t>
            </a:r>
            <a:r>
              <a:rPr lang="en-US" sz="4500" err="1">
                <a:ea typeface="+mn-lt"/>
                <a:cs typeface="+mn-lt"/>
              </a:rPr>
              <a:t>sont</a:t>
            </a:r>
            <a:r>
              <a:rPr lang="en-US" sz="4500">
                <a:ea typeface="+mn-lt"/>
                <a:cs typeface="+mn-lt"/>
              </a:rPr>
              <a:t> </a:t>
            </a:r>
            <a:r>
              <a:rPr lang="en-US" sz="4500" err="1">
                <a:ea typeface="+mn-lt"/>
                <a:cs typeface="+mn-lt"/>
              </a:rPr>
              <a:t>sectorisés</a:t>
            </a:r>
            <a:r>
              <a:rPr lang="en-US" sz="4500">
                <a:ea typeface="+mn-lt"/>
                <a:cs typeface="+mn-lt"/>
              </a:rPr>
              <a:t> sur le collège les Mimosas.</a:t>
            </a:r>
          </a:p>
          <a:p>
            <a:pPr algn="just"/>
            <a:endParaRPr lang="en-US" sz="4500">
              <a:ea typeface="+mn-lt"/>
              <a:cs typeface="+mn-lt"/>
            </a:endParaRPr>
          </a:p>
          <a:p>
            <a:pPr algn="just"/>
            <a:r>
              <a:rPr lang="en-US" sz="4500">
                <a:ea typeface="+mn-lt"/>
                <a:cs typeface="+mn-lt"/>
              </a:rPr>
              <a:t>Le 06 mars 2023 le Conseil Départemental du Var a </a:t>
            </a:r>
            <a:r>
              <a:rPr lang="en-US" sz="4500" err="1">
                <a:ea typeface="+mn-lt"/>
                <a:cs typeface="+mn-lt"/>
              </a:rPr>
              <a:t>adopté</a:t>
            </a:r>
            <a:r>
              <a:rPr lang="en-US" sz="4500">
                <a:ea typeface="+mn-lt"/>
                <a:cs typeface="+mn-lt"/>
              </a:rPr>
              <a:t> </a:t>
            </a:r>
            <a:r>
              <a:rPr lang="en-US" sz="4500" err="1">
                <a:ea typeface="+mn-lt"/>
                <a:cs typeface="+mn-lt"/>
              </a:rPr>
              <a:t>une</a:t>
            </a:r>
            <a:r>
              <a:rPr lang="en-US" sz="4500">
                <a:ea typeface="+mn-lt"/>
                <a:cs typeface="+mn-lt"/>
              </a:rPr>
              <a:t> </a:t>
            </a:r>
            <a:r>
              <a:rPr lang="en-US" sz="4500" err="1">
                <a:ea typeface="+mn-lt"/>
                <a:cs typeface="+mn-lt"/>
              </a:rPr>
              <a:t>délibération</a:t>
            </a:r>
            <a:r>
              <a:rPr lang="en-US" sz="4500">
                <a:ea typeface="+mn-lt"/>
                <a:cs typeface="+mn-lt"/>
              </a:rPr>
              <a:t> proposant le </a:t>
            </a:r>
            <a:r>
              <a:rPr lang="en-US" sz="4500" err="1">
                <a:ea typeface="+mn-lt"/>
                <a:cs typeface="+mn-lt"/>
              </a:rPr>
              <a:t>rattachement</a:t>
            </a:r>
            <a:r>
              <a:rPr lang="en-US" sz="4500">
                <a:ea typeface="+mn-lt"/>
                <a:cs typeface="+mn-lt"/>
              </a:rPr>
              <a:t> des </a:t>
            </a:r>
            <a:r>
              <a:rPr lang="en-US" sz="4500" err="1">
                <a:ea typeface="+mn-lt"/>
                <a:cs typeface="+mn-lt"/>
              </a:rPr>
              <a:t>élèves</a:t>
            </a:r>
            <a:r>
              <a:rPr lang="en-US" sz="4500">
                <a:ea typeface="+mn-lt"/>
                <a:cs typeface="+mn-lt"/>
              </a:rPr>
              <a:t> de la commune des </a:t>
            </a:r>
            <a:r>
              <a:rPr lang="en-US" sz="4500" err="1">
                <a:ea typeface="+mn-lt"/>
                <a:cs typeface="+mn-lt"/>
              </a:rPr>
              <a:t>Adrets</a:t>
            </a:r>
            <a:r>
              <a:rPr lang="en-US" sz="4500">
                <a:ea typeface="+mn-lt"/>
                <a:cs typeface="+mn-lt"/>
              </a:rPr>
              <a:t>-de-</a:t>
            </a:r>
            <a:r>
              <a:rPr lang="en-US" sz="4500" err="1">
                <a:ea typeface="+mn-lt"/>
                <a:cs typeface="+mn-lt"/>
              </a:rPr>
              <a:t>l’Estérel</a:t>
            </a:r>
            <a:r>
              <a:rPr lang="en-US" sz="4500">
                <a:ea typeface="+mn-lt"/>
                <a:cs typeface="+mn-lt"/>
              </a:rPr>
              <a:t> </a:t>
            </a:r>
            <a:r>
              <a:rPr lang="en-US" sz="4500" err="1">
                <a:ea typeface="+mn-lt"/>
                <a:cs typeface="+mn-lt"/>
              </a:rPr>
              <a:t>afin</a:t>
            </a:r>
            <a:r>
              <a:rPr lang="en-US" sz="4500">
                <a:ea typeface="+mn-lt"/>
                <a:cs typeface="+mn-lt"/>
              </a:rPr>
              <a:t> de les </a:t>
            </a:r>
            <a:r>
              <a:rPr lang="en-US" sz="4500" err="1">
                <a:ea typeface="+mn-lt"/>
                <a:cs typeface="+mn-lt"/>
              </a:rPr>
              <a:t>sectoriser</a:t>
            </a:r>
            <a:r>
              <a:rPr lang="en-US" sz="4500">
                <a:ea typeface="+mn-lt"/>
                <a:cs typeface="+mn-lt"/>
              </a:rPr>
              <a:t> sur le collège Les Mimosas.</a:t>
            </a:r>
          </a:p>
          <a:p>
            <a:endParaRPr lang="en-US"/>
          </a:p>
        </p:txBody>
      </p:sp>
    </p:spTree>
    <p:extLst>
      <p:ext uri="{BB962C8B-B14F-4D97-AF65-F5344CB8AC3E}">
        <p14:creationId xmlns:p14="http://schemas.microsoft.com/office/powerpoint/2010/main" val="108457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A1B37-01BD-A171-68FB-38DBDF577CB3}"/>
              </a:ext>
            </a:extLst>
          </p:cNvPr>
          <p:cNvSpPr>
            <a:spLocks noGrp="1"/>
          </p:cNvSpPr>
          <p:nvPr>
            <p:ph type="title"/>
          </p:nvPr>
        </p:nvSpPr>
        <p:spPr/>
        <p:txBody>
          <a:bodyPr/>
          <a:lstStyle/>
          <a:p>
            <a:r>
              <a:rPr lang="en-US" b="1" err="1"/>
              <a:t>Demande</a:t>
            </a:r>
            <a:r>
              <a:rPr lang="en-US" b="1"/>
              <a:t> de </a:t>
            </a:r>
            <a:r>
              <a:rPr lang="en-US" b="1" err="1"/>
              <a:t>révision</a:t>
            </a:r>
            <a:r>
              <a:rPr lang="en-US" b="1"/>
              <a:t> de la carte </a:t>
            </a:r>
            <a:r>
              <a:rPr lang="en-US" b="1" err="1"/>
              <a:t>scolaire</a:t>
            </a:r>
            <a:endParaRPr lang="en-US" b="1"/>
          </a:p>
          <a:p>
            <a:endParaRPr lang="en-US"/>
          </a:p>
        </p:txBody>
      </p:sp>
      <p:sp>
        <p:nvSpPr>
          <p:cNvPr id="3" name="Text Placeholder 2">
            <a:extLst>
              <a:ext uri="{FF2B5EF4-FFF2-40B4-BE49-F238E27FC236}">
                <a16:creationId xmlns:a16="http://schemas.microsoft.com/office/drawing/2014/main" id="{A6D62F94-49B8-B78A-D1C4-296625B23B78}"/>
              </a:ext>
            </a:extLst>
          </p:cNvPr>
          <p:cNvSpPr>
            <a:spLocks noGrp="1"/>
          </p:cNvSpPr>
          <p:nvPr>
            <p:ph type="body" idx="1"/>
          </p:nvPr>
        </p:nvSpPr>
        <p:spPr>
          <a:xfrm>
            <a:off x="1293813" y="1404551"/>
            <a:ext cx="10412335" cy="1033849"/>
          </a:xfrm>
        </p:spPr>
        <p:txBody>
          <a:bodyPr/>
          <a:lstStyle/>
          <a:p>
            <a:r>
              <a:rPr lang="en-US" sz="2800">
                <a:latin typeface="+mj-lt"/>
                <a:ea typeface="+mj-ea"/>
                <a:cs typeface="+mj-cs"/>
              </a:rPr>
              <a:t>Le Conseil </a:t>
            </a:r>
            <a:r>
              <a:rPr lang="en-US" sz="2800" err="1">
                <a:latin typeface="+mj-lt"/>
                <a:ea typeface="+mj-ea"/>
                <a:cs typeface="+mj-cs"/>
              </a:rPr>
              <a:t>départemental</a:t>
            </a:r>
            <a:r>
              <a:rPr lang="en-US" sz="2800">
                <a:latin typeface="+mj-lt"/>
                <a:ea typeface="+mj-ea"/>
                <a:cs typeface="+mj-cs"/>
              </a:rPr>
              <a:t> a </a:t>
            </a:r>
            <a:r>
              <a:rPr lang="en-US" sz="2800" err="1">
                <a:latin typeface="+mj-lt"/>
                <a:ea typeface="+mj-ea"/>
                <a:cs typeface="+mj-cs"/>
              </a:rPr>
              <a:t>été</a:t>
            </a:r>
            <a:r>
              <a:rPr lang="en-US" sz="2800">
                <a:latin typeface="+mj-lt"/>
                <a:ea typeface="+mj-ea"/>
                <a:cs typeface="+mj-cs"/>
              </a:rPr>
              <a:t> </a:t>
            </a:r>
            <a:r>
              <a:rPr lang="en-US" sz="2800" err="1">
                <a:latin typeface="+mj-lt"/>
                <a:ea typeface="+mj-ea"/>
                <a:cs typeface="+mj-cs"/>
              </a:rPr>
              <a:t>sollicité</a:t>
            </a:r>
            <a:r>
              <a:rPr lang="en-US" sz="2800">
                <a:latin typeface="+mj-lt"/>
                <a:ea typeface="+mj-ea"/>
                <a:cs typeface="+mj-cs"/>
              </a:rPr>
              <a:t> pour </a:t>
            </a:r>
            <a:r>
              <a:rPr lang="en-US" sz="2800" err="1">
                <a:latin typeface="+mj-lt"/>
                <a:ea typeface="+mj-ea"/>
                <a:cs typeface="+mj-cs"/>
              </a:rPr>
              <a:t>étudier</a:t>
            </a:r>
            <a:r>
              <a:rPr lang="en-US" sz="2800">
                <a:latin typeface="+mj-lt"/>
                <a:ea typeface="+mj-ea"/>
                <a:cs typeface="+mj-cs"/>
              </a:rPr>
              <a:t> la </a:t>
            </a:r>
            <a:r>
              <a:rPr lang="en-US" sz="2800" err="1">
                <a:latin typeface="+mj-lt"/>
                <a:ea typeface="+mj-ea"/>
                <a:cs typeface="+mj-cs"/>
              </a:rPr>
              <a:t>révision</a:t>
            </a:r>
            <a:r>
              <a:rPr lang="en-US" sz="2800">
                <a:latin typeface="+mj-lt"/>
                <a:ea typeface="+mj-ea"/>
                <a:cs typeface="+mj-cs"/>
              </a:rPr>
              <a:t> d’un </a:t>
            </a:r>
            <a:r>
              <a:rPr lang="en-US" sz="2800" err="1">
                <a:latin typeface="+mj-lt"/>
                <a:ea typeface="+mj-ea"/>
                <a:cs typeface="+mj-cs"/>
              </a:rPr>
              <a:t>secteur</a:t>
            </a:r>
            <a:r>
              <a:rPr lang="en-US" sz="2800">
                <a:latin typeface="+mj-lt"/>
                <a:ea typeface="+mj-ea"/>
                <a:cs typeface="+mj-cs"/>
              </a:rPr>
              <a:t> </a:t>
            </a:r>
            <a:r>
              <a:rPr lang="en-US" sz="2800" err="1">
                <a:latin typeface="+mj-lt"/>
                <a:ea typeface="+mj-ea"/>
                <a:cs typeface="+mj-cs"/>
              </a:rPr>
              <a:t>scolaire</a:t>
            </a:r>
            <a:r>
              <a:rPr lang="en-US" sz="2800">
                <a:latin typeface="+mj-lt"/>
                <a:ea typeface="+mj-ea"/>
                <a:cs typeface="+mj-cs"/>
              </a:rPr>
              <a:t> :</a:t>
            </a:r>
          </a:p>
          <a:p>
            <a:endParaRPr lang="en-US"/>
          </a:p>
        </p:txBody>
      </p:sp>
      <p:sp>
        <p:nvSpPr>
          <p:cNvPr id="6" name="Content Placeholder 5">
            <a:extLst>
              <a:ext uri="{FF2B5EF4-FFF2-40B4-BE49-F238E27FC236}">
                <a16:creationId xmlns:a16="http://schemas.microsoft.com/office/drawing/2014/main" id="{14E567FE-B7F7-5A78-815E-D2F9FA355333}"/>
              </a:ext>
            </a:extLst>
          </p:cNvPr>
          <p:cNvSpPr>
            <a:spLocks noGrp="1"/>
          </p:cNvSpPr>
          <p:nvPr>
            <p:ph sz="quarter" idx="4"/>
          </p:nvPr>
        </p:nvSpPr>
        <p:spPr>
          <a:xfrm>
            <a:off x="2569720" y="2516457"/>
            <a:ext cx="8819768" cy="3655743"/>
          </a:xfrm>
        </p:spPr>
        <p:txBody>
          <a:bodyPr vert="horz" lIns="91440" tIns="45720" rIns="91440" bIns="45720" rtlCol="0" anchor="t">
            <a:normAutofit/>
          </a:bodyPr>
          <a:lstStyle/>
          <a:p>
            <a:pPr marL="223520"/>
            <a:r>
              <a:rPr lang="en-US" sz="2800">
                <a:latin typeface="+mj-lt"/>
                <a:ea typeface="+mj-ea"/>
                <a:cs typeface="+mj-cs"/>
              </a:rPr>
              <a:t> </a:t>
            </a:r>
            <a:r>
              <a:rPr lang="en-US" sz="2800" err="1">
                <a:latin typeface="+mj-lt"/>
                <a:ea typeface="+mj-ea"/>
                <a:cs typeface="+mj-cs"/>
              </a:rPr>
              <a:t>Rattachement</a:t>
            </a:r>
            <a:r>
              <a:rPr lang="en-US" sz="2800">
                <a:latin typeface="+mj-lt"/>
                <a:ea typeface="+mj-ea"/>
                <a:cs typeface="+mj-cs"/>
              </a:rPr>
              <a:t> du quartier des </a:t>
            </a:r>
            <a:r>
              <a:rPr lang="en-US" sz="2800" err="1">
                <a:latin typeface="+mj-lt"/>
                <a:ea typeface="+mj-ea"/>
                <a:cs typeface="+mj-cs"/>
              </a:rPr>
              <a:t>Veyans</a:t>
            </a:r>
            <a:r>
              <a:rPr lang="en-US" sz="2800">
                <a:latin typeface="+mj-lt"/>
                <a:ea typeface="+mj-ea"/>
                <a:cs typeface="+mj-cs"/>
              </a:rPr>
              <a:t> </a:t>
            </a:r>
            <a:r>
              <a:rPr lang="en-US" sz="2800" err="1">
                <a:latin typeface="+mj-lt"/>
                <a:ea typeface="+mj-ea"/>
                <a:cs typeface="+mj-cs"/>
              </a:rPr>
              <a:t>situé</a:t>
            </a:r>
            <a:r>
              <a:rPr lang="en-US" sz="2800">
                <a:latin typeface="+mj-lt"/>
                <a:ea typeface="+mj-ea"/>
                <a:cs typeface="+mj-cs"/>
              </a:rPr>
              <a:t> sur la commune de Saint-</a:t>
            </a:r>
            <a:r>
              <a:rPr lang="en-US" sz="2800" err="1">
                <a:latin typeface="+mj-lt"/>
                <a:ea typeface="+mj-ea"/>
                <a:cs typeface="+mj-cs"/>
              </a:rPr>
              <a:t>Cézaire</a:t>
            </a:r>
            <a:r>
              <a:rPr lang="en-US" sz="2800">
                <a:latin typeface="+mj-lt"/>
                <a:ea typeface="+mj-ea"/>
                <a:cs typeface="+mj-cs"/>
              </a:rPr>
              <a:t>-Sur-</a:t>
            </a:r>
            <a:r>
              <a:rPr lang="en-US" sz="2800" err="1">
                <a:latin typeface="+mj-lt"/>
                <a:ea typeface="+mj-ea"/>
                <a:cs typeface="+mj-cs"/>
              </a:rPr>
              <a:t>Siagne</a:t>
            </a:r>
            <a:r>
              <a:rPr lang="en-US" sz="2800">
                <a:latin typeface="+mj-lt"/>
                <a:ea typeface="+mj-ea"/>
                <a:cs typeface="+mj-cs"/>
              </a:rPr>
              <a:t>  au </a:t>
            </a:r>
            <a:r>
              <a:rPr lang="en-US" sz="2800" err="1">
                <a:latin typeface="+mj-lt"/>
                <a:ea typeface="+mj-ea"/>
                <a:cs typeface="+mj-cs"/>
              </a:rPr>
              <a:t>collège</a:t>
            </a:r>
            <a:r>
              <a:rPr lang="en-US" sz="2800">
                <a:latin typeface="+mj-lt"/>
                <a:ea typeface="+mj-ea"/>
                <a:cs typeface="+mj-cs"/>
              </a:rPr>
              <a:t> Paul </a:t>
            </a:r>
            <a:r>
              <a:rPr lang="en-US" sz="2800" err="1">
                <a:latin typeface="+mj-lt"/>
                <a:ea typeface="+mj-ea"/>
                <a:cs typeface="+mj-cs"/>
              </a:rPr>
              <a:t>Arène</a:t>
            </a:r>
            <a:r>
              <a:rPr lang="en-US" sz="2800">
                <a:latin typeface="+mj-lt"/>
                <a:ea typeface="+mj-ea"/>
                <a:cs typeface="+mj-cs"/>
              </a:rPr>
              <a:t> à </a:t>
            </a:r>
            <a:r>
              <a:rPr lang="en-US" sz="2800" err="1">
                <a:latin typeface="+mj-lt"/>
                <a:ea typeface="+mj-ea"/>
                <a:cs typeface="+mj-cs"/>
              </a:rPr>
              <a:t>Peymeinade</a:t>
            </a:r>
            <a:r>
              <a:rPr lang="en-US" sz="2800">
                <a:latin typeface="+mj-lt"/>
                <a:ea typeface="+mj-ea"/>
                <a:cs typeface="+mj-cs"/>
              </a:rPr>
              <a:t> pour la </a:t>
            </a:r>
            <a:r>
              <a:rPr lang="en-US" sz="2800" err="1">
                <a:latin typeface="+mj-lt"/>
                <a:ea typeface="+mj-ea"/>
                <a:cs typeface="+mj-cs"/>
              </a:rPr>
              <a:t>rentrée</a:t>
            </a:r>
            <a:r>
              <a:rPr lang="en-US" sz="2800">
                <a:latin typeface="+mj-lt"/>
                <a:ea typeface="+mj-ea"/>
                <a:cs typeface="+mj-cs"/>
              </a:rPr>
              <a:t> 2024 au lieu et place du </a:t>
            </a:r>
            <a:r>
              <a:rPr lang="en-US" sz="2800" err="1">
                <a:latin typeface="+mj-lt"/>
                <a:ea typeface="+mj-ea"/>
                <a:cs typeface="+mj-cs"/>
              </a:rPr>
              <a:t>collège</a:t>
            </a:r>
            <a:r>
              <a:rPr lang="en-US" sz="2800">
                <a:latin typeface="+mj-lt"/>
                <a:ea typeface="+mj-ea"/>
                <a:cs typeface="+mj-cs"/>
              </a:rPr>
              <a:t> Simon Wiesenthal.</a:t>
            </a:r>
          </a:p>
          <a:p>
            <a:pPr marL="223520"/>
            <a:endParaRPr lang="en-US" sz="2800">
              <a:latin typeface="+mj-lt"/>
              <a:ea typeface="+mj-ea"/>
              <a:cs typeface="+mj-cs"/>
            </a:endParaRPr>
          </a:p>
          <a:p>
            <a:pPr marL="223520"/>
            <a:endParaRPr lang="en-US" sz="2800">
              <a:latin typeface="+mj-lt"/>
              <a:ea typeface="+mj-ea"/>
              <a:cs typeface="+mj-cs"/>
            </a:endParaRPr>
          </a:p>
        </p:txBody>
      </p:sp>
      <p:sp>
        <p:nvSpPr>
          <p:cNvPr id="5" name="Flowchart: Connector 4">
            <a:extLst>
              <a:ext uri="{FF2B5EF4-FFF2-40B4-BE49-F238E27FC236}">
                <a16:creationId xmlns:a16="http://schemas.microsoft.com/office/drawing/2014/main" id="{FB0C267D-059E-4F8E-8827-F83D40B6BD70}"/>
              </a:ext>
            </a:extLst>
          </p:cNvPr>
          <p:cNvSpPr/>
          <p:nvPr/>
        </p:nvSpPr>
        <p:spPr>
          <a:xfrm>
            <a:off x="1564328" y="2829714"/>
            <a:ext cx="852780" cy="84025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t>2</a:t>
            </a:r>
          </a:p>
        </p:txBody>
      </p:sp>
    </p:spTree>
    <p:extLst>
      <p:ext uri="{BB962C8B-B14F-4D97-AF65-F5344CB8AC3E}">
        <p14:creationId xmlns:p14="http://schemas.microsoft.com/office/powerpoint/2010/main" val="19903664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48E3284-E7D8-3558-B51C-BF64D4A73135}"/>
              </a:ext>
            </a:extLst>
          </p:cNvPr>
          <p:cNvSpPr>
            <a:spLocks noGrp="1"/>
          </p:cNvSpPr>
          <p:nvPr>
            <p:ph type="body" idx="1"/>
          </p:nvPr>
        </p:nvSpPr>
        <p:spPr>
          <a:xfrm>
            <a:off x="1936477" y="293914"/>
            <a:ext cx="8458201" cy="1143000"/>
          </a:xfrm>
        </p:spPr>
        <p:txBody>
          <a:bodyPr/>
          <a:lstStyle/>
          <a:p>
            <a:endParaRPr lang="en-US"/>
          </a:p>
          <a:p>
            <a:endParaRPr lang="en-US"/>
          </a:p>
        </p:txBody>
      </p:sp>
      <p:pic>
        <p:nvPicPr>
          <p:cNvPr id="5" name="Picture 5">
            <a:extLst>
              <a:ext uri="{FF2B5EF4-FFF2-40B4-BE49-F238E27FC236}">
                <a16:creationId xmlns:a16="http://schemas.microsoft.com/office/drawing/2014/main" id="{6AB4C9CD-E191-7385-3719-216FB033C38C}"/>
              </a:ext>
            </a:extLst>
          </p:cNvPr>
          <p:cNvPicPr>
            <a:picLocks noChangeAspect="1"/>
          </p:cNvPicPr>
          <p:nvPr/>
        </p:nvPicPr>
        <p:blipFill>
          <a:blip r:embed="rId2"/>
          <a:stretch>
            <a:fillRect/>
          </a:stretch>
        </p:blipFill>
        <p:spPr>
          <a:xfrm>
            <a:off x="869770" y="1605464"/>
            <a:ext cx="6601249" cy="3983402"/>
          </a:xfrm>
          <a:prstGeom prst="rect">
            <a:avLst/>
          </a:prstGeom>
        </p:spPr>
      </p:pic>
      <p:pic>
        <p:nvPicPr>
          <p:cNvPr id="6" name="Picture 6">
            <a:extLst>
              <a:ext uri="{FF2B5EF4-FFF2-40B4-BE49-F238E27FC236}">
                <a16:creationId xmlns:a16="http://schemas.microsoft.com/office/drawing/2014/main" id="{3E938249-89A4-8312-0116-FA76B0347DAC}"/>
              </a:ext>
            </a:extLst>
          </p:cNvPr>
          <p:cNvPicPr>
            <a:picLocks noChangeAspect="1"/>
          </p:cNvPicPr>
          <p:nvPr/>
        </p:nvPicPr>
        <p:blipFill>
          <a:blip r:embed="rId3"/>
          <a:stretch>
            <a:fillRect/>
          </a:stretch>
        </p:blipFill>
        <p:spPr>
          <a:xfrm>
            <a:off x="7577943" y="1603228"/>
            <a:ext cx="3980529" cy="3915969"/>
          </a:xfrm>
          <a:prstGeom prst="rect">
            <a:avLst/>
          </a:prstGeom>
        </p:spPr>
      </p:pic>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76200E7D-3E3E-1A5B-B1A0-B62096964AFD}"/>
                  </a:ext>
                </a:extLst>
              </p14:cNvPr>
              <p14:cNvContentPartPr/>
              <p14:nvPr/>
            </p14:nvContentPartPr>
            <p14:xfrm>
              <a:off x="3441116" y="5273773"/>
              <a:ext cx="630403" cy="352706"/>
            </p14:xfrm>
          </p:contentPart>
        </mc:Choice>
        <mc:Fallback>
          <p:pic>
            <p:nvPicPr>
              <p:cNvPr id="16" name="Ink 15">
                <a:extLst>
                  <a:ext uri="{FF2B5EF4-FFF2-40B4-BE49-F238E27FC236}">
                    <a16:creationId xmlns:a16="http://schemas.microsoft.com/office/drawing/2014/main" id="{76200E7D-3E3E-1A5B-B1A0-B62096964AFD}"/>
                  </a:ext>
                </a:extLst>
              </p:cNvPr>
              <p:cNvPicPr/>
              <p:nvPr/>
            </p:nvPicPr>
            <p:blipFill>
              <a:blip r:embed="rId5"/>
              <a:stretch>
                <a:fillRect/>
              </a:stretch>
            </p:blipFill>
            <p:spPr>
              <a:xfrm>
                <a:off x="3423125" y="5255778"/>
                <a:ext cx="666025" cy="388337"/>
              </a:xfrm>
              <a:prstGeom prst="rect">
                <a:avLst/>
              </a:prstGeom>
            </p:spPr>
          </p:pic>
        </mc:Fallback>
      </mc:AlternateContent>
      <p:sp>
        <p:nvSpPr>
          <p:cNvPr id="18" name="Arrow: Right 17">
            <a:extLst>
              <a:ext uri="{FF2B5EF4-FFF2-40B4-BE49-F238E27FC236}">
                <a16:creationId xmlns:a16="http://schemas.microsoft.com/office/drawing/2014/main" id="{AA929D70-7ADA-9AD8-43B9-F9306E63691C}"/>
              </a:ext>
            </a:extLst>
          </p:cNvPr>
          <p:cNvSpPr/>
          <p:nvPr/>
        </p:nvSpPr>
        <p:spPr>
          <a:xfrm>
            <a:off x="2272070" y="5156998"/>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0CA78F8-FBCE-F238-621D-74631ED8F4F7}"/>
                  </a:ext>
                </a:extLst>
              </p14:cNvPr>
              <p14:cNvContentPartPr/>
              <p14:nvPr/>
            </p14:nvContentPartPr>
            <p14:xfrm>
              <a:off x="8115113" y="2426569"/>
              <a:ext cx="2773487" cy="1188644"/>
            </p14:xfrm>
          </p:contentPart>
        </mc:Choice>
        <mc:Fallback>
          <p:pic>
            <p:nvPicPr>
              <p:cNvPr id="4" name="Ink 3">
                <a:extLst>
                  <a:ext uri="{FF2B5EF4-FFF2-40B4-BE49-F238E27FC236}">
                    <a16:creationId xmlns:a16="http://schemas.microsoft.com/office/drawing/2014/main" id="{E0CA78F8-FBCE-F238-621D-74631ED8F4F7}"/>
                  </a:ext>
                </a:extLst>
              </p:cNvPr>
              <p:cNvPicPr/>
              <p:nvPr/>
            </p:nvPicPr>
            <p:blipFill>
              <a:blip r:embed="rId7"/>
              <a:stretch>
                <a:fillRect/>
              </a:stretch>
            </p:blipFill>
            <p:spPr>
              <a:xfrm>
                <a:off x="8097115" y="2408576"/>
                <a:ext cx="2809123" cy="1224271"/>
              </a:xfrm>
              <a:prstGeom prst="rect">
                <a:avLst/>
              </a:prstGeom>
            </p:spPr>
          </p:pic>
        </mc:Fallback>
      </mc:AlternateContent>
      <p:sp>
        <p:nvSpPr>
          <p:cNvPr id="8" name="Title 7">
            <a:extLst>
              <a:ext uri="{FF2B5EF4-FFF2-40B4-BE49-F238E27FC236}">
                <a16:creationId xmlns:a16="http://schemas.microsoft.com/office/drawing/2014/main" id="{254D9814-D7BE-8CD3-098D-91211C87F5E2}"/>
              </a:ext>
            </a:extLst>
          </p:cNvPr>
          <p:cNvSpPr>
            <a:spLocks noGrp="1"/>
          </p:cNvSpPr>
          <p:nvPr>
            <p:ph type="title"/>
          </p:nvPr>
        </p:nvSpPr>
        <p:spPr>
          <a:xfrm>
            <a:off x="1293813" y="500743"/>
            <a:ext cx="9503891" cy="1001485"/>
          </a:xfrm>
        </p:spPr>
        <p:txBody>
          <a:bodyPr>
            <a:normAutofit/>
          </a:bodyPr>
          <a:lstStyle/>
          <a:p>
            <a:r>
              <a:rPr lang="en-US" sz="2800" err="1"/>
              <a:t>Positionnement</a:t>
            </a:r>
            <a:r>
              <a:rPr lang="en-US" sz="2800"/>
              <a:t> </a:t>
            </a:r>
            <a:r>
              <a:rPr lang="en-US" sz="2800" err="1"/>
              <a:t>géographique</a:t>
            </a:r>
            <a:r>
              <a:rPr lang="en-US" sz="2800"/>
              <a:t> du </a:t>
            </a:r>
            <a:r>
              <a:rPr lang="en-US" sz="2800" err="1"/>
              <a:t>secteur</a:t>
            </a:r>
            <a:r>
              <a:rPr lang="en-US" sz="2800"/>
              <a:t> </a:t>
            </a:r>
            <a:r>
              <a:rPr lang="en-US" sz="2800" err="1"/>
              <a:t>concerné</a:t>
            </a:r>
            <a:r>
              <a:rPr lang="en-US" sz="2800"/>
              <a:t> </a:t>
            </a:r>
          </a:p>
        </p:txBody>
      </p:sp>
    </p:spTree>
    <p:extLst>
      <p:ext uri="{BB962C8B-B14F-4D97-AF65-F5344CB8AC3E}">
        <p14:creationId xmlns:p14="http://schemas.microsoft.com/office/powerpoint/2010/main" val="15962779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293813" y="381000"/>
            <a:ext cx="9601200" cy="1143000"/>
          </a:xfrm>
        </p:spPr>
        <p:txBody>
          <a:bodyPr rtlCol="0" anchor="b">
            <a:normAutofit/>
          </a:bodyPr>
          <a:lstStyle/>
          <a:p>
            <a:pPr rtl="0"/>
            <a:r>
              <a:rPr lang="fr-FR" b="1"/>
              <a:t>Fin</a:t>
            </a:r>
          </a:p>
        </p:txBody>
      </p:sp>
      <p:pic>
        <p:nvPicPr>
          <p:cNvPr id="5" name="Espace réservé pour une image  4" descr="Une image contenant Visage humain, personne, habits, sourire&#10;&#10;Description générée automatiquement">
            <a:extLst>
              <a:ext uri="{FF2B5EF4-FFF2-40B4-BE49-F238E27FC236}">
                <a16:creationId xmlns:a16="http://schemas.microsoft.com/office/drawing/2014/main" id="{9B69C4DC-1264-542F-C7EE-E4C137A950E9}"/>
              </a:ext>
            </a:extLst>
          </p:cNvPr>
          <p:cNvPicPr>
            <a:picLocks noGrp="1" noChangeAspect="1"/>
          </p:cNvPicPr>
          <p:nvPr>
            <p:ph sz="half" idx="1"/>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9126" r="21091" b="-1"/>
          <a:stretch/>
        </p:blipFill>
        <p:spPr>
          <a:xfrm>
            <a:off x="1293812" y="1676400"/>
            <a:ext cx="4700016" cy="4495800"/>
          </a:xfrm>
          <a:prstGeom prst="rect">
            <a:avLst/>
          </a:prstGeom>
          <a:noFill/>
          <a:ln>
            <a:noFill/>
          </a:ln>
          <a:effectLst>
            <a:softEdge rad="112500"/>
          </a:effectLst>
        </p:spPr>
      </p:pic>
      <p:sp>
        <p:nvSpPr>
          <p:cNvPr id="3" name="Espace réservé du texte 2"/>
          <p:cNvSpPr>
            <a:spLocks noGrp="1"/>
          </p:cNvSpPr>
          <p:nvPr>
            <p:ph sz="half" idx="2"/>
          </p:nvPr>
        </p:nvSpPr>
        <p:spPr>
          <a:xfrm>
            <a:off x="6991153" y="1524000"/>
            <a:ext cx="4700016" cy="4495800"/>
          </a:xfrm>
        </p:spPr>
        <p:txBody>
          <a:bodyPr rtlCol="0">
            <a:normAutofit/>
          </a:bodyPr>
          <a:lstStyle/>
          <a:p>
            <a:pPr rtl="0"/>
            <a:endParaRPr lang="fr-FR"/>
          </a:p>
          <a:p>
            <a:pPr marL="0" indent="0" rtl="0">
              <a:buNone/>
            </a:pPr>
            <a:r>
              <a:rPr lang="fr-FR" sz="3600" b="1">
                <a:latin typeface="Bradley Hand ITC" panose="03070402050302030203" pitchFamily="66" charset="0"/>
              </a:rPr>
              <a:t>Ensemble pour construire l’Éducation de demain</a:t>
            </a:r>
          </a:p>
          <a:p>
            <a:pPr rtl="0"/>
            <a:endParaRPr lang="fr-FR" sz="3600" b="1">
              <a:latin typeface="Bradley Hand ITC" panose="03070402050302030203" pitchFamily="66" charset="0"/>
            </a:endParaRPr>
          </a:p>
          <a:p>
            <a:pPr marL="0" indent="0" rtl="0">
              <a:buNone/>
            </a:pPr>
            <a:r>
              <a:rPr lang="fr-FR" sz="3600" b="1">
                <a:latin typeface="Bradley Hand ITC" panose="03070402050302030203" pitchFamily="66" charset="0"/>
              </a:rPr>
              <a:t>Merci pour votre attention </a:t>
            </a:r>
            <a:r>
              <a:rPr lang="fr-FR" sz="3600" b="1">
                <a:latin typeface="Bradley Hand ITC" panose="03070402050302030203" pitchFamily="66" charset="0"/>
                <a:sym typeface="Wingdings" panose="05000000000000000000" pitchFamily="2" charset="2"/>
              </a:rPr>
              <a:t></a:t>
            </a:r>
            <a:endParaRPr lang="fr-FR" sz="3600" b="1">
              <a:latin typeface="Bradley Hand ITC" panose="03070402050302030203" pitchFamily="66" charset="0"/>
            </a:endParaRPr>
          </a:p>
        </p:txBody>
      </p:sp>
      <p:pic>
        <p:nvPicPr>
          <p:cNvPr id="11" name="Graphique 10" descr="Étoile contour">
            <a:extLst>
              <a:ext uri="{FF2B5EF4-FFF2-40B4-BE49-F238E27FC236}">
                <a16:creationId xmlns:a16="http://schemas.microsoft.com/office/drawing/2014/main" id="{A0C7D523-6236-A878-36F0-DFAA30B2EE7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73283">
            <a:off x="11297425" y="138444"/>
            <a:ext cx="787488" cy="787488"/>
          </a:xfrm>
          <a:prstGeom prst="rect">
            <a:avLst/>
          </a:prstGeom>
        </p:spPr>
      </p:pic>
    </p:spTree>
    <p:extLst>
      <p:ext uri="{BB962C8B-B14F-4D97-AF65-F5344CB8AC3E}">
        <p14:creationId xmlns:p14="http://schemas.microsoft.com/office/powerpoint/2010/main" val="27690883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52C16E-9E00-B3FC-4A47-1CDCB09AFF8C}"/>
              </a:ext>
            </a:extLst>
          </p:cNvPr>
          <p:cNvSpPr>
            <a:spLocks noGrp="1"/>
          </p:cNvSpPr>
          <p:nvPr>
            <p:ph type="title"/>
          </p:nvPr>
        </p:nvSpPr>
        <p:spPr/>
        <p:txBody>
          <a:bodyPr/>
          <a:lstStyle/>
          <a:p>
            <a:r>
              <a:rPr lang="fr-FR"/>
              <a:t>Les grands chantiers du Département</a:t>
            </a:r>
          </a:p>
        </p:txBody>
      </p:sp>
      <p:sp>
        <p:nvSpPr>
          <p:cNvPr id="3" name="Espace réservé du contenu 2">
            <a:extLst>
              <a:ext uri="{FF2B5EF4-FFF2-40B4-BE49-F238E27FC236}">
                <a16:creationId xmlns:a16="http://schemas.microsoft.com/office/drawing/2014/main" id="{8665BBF5-1C54-EF14-BEFB-B098DEE0DD30}"/>
              </a:ext>
            </a:extLst>
          </p:cNvPr>
          <p:cNvSpPr>
            <a:spLocks noGrp="1"/>
          </p:cNvSpPr>
          <p:nvPr>
            <p:ph idx="1"/>
          </p:nvPr>
        </p:nvSpPr>
        <p:spPr>
          <a:xfrm>
            <a:off x="1293813" y="1981200"/>
            <a:ext cx="9601200" cy="4495800"/>
          </a:xfrm>
        </p:spPr>
        <p:txBody>
          <a:bodyPr vert="horz" lIns="91440" tIns="45720" rIns="91440" bIns="45720" rtlCol="0" anchor="t">
            <a:normAutofit lnSpcReduction="10000"/>
          </a:bodyPr>
          <a:lstStyle/>
          <a:p>
            <a:pPr marL="223520" algn="just"/>
            <a:r>
              <a:rPr lang="fr-FR" sz="1800"/>
              <a:t>Poursuite du projet de 4 nouveaux collèges à l’étude, et reconstruction du collège les Campelières à Mougins au titre du Plan Collèges 2021-2028</a:t>
            </a:r>
            <a:endParaRPr lang="fr-FR"/>
          </a:p>
          <a:p>
            <a:pPr marL="223520" algn="just"/>
            <a:r>
              <a:rPr lang="fr-FR" sz="1800"/>
              <a:t>Poursuite du programme de réhabilitation avec ou sans désamiantage dans 11 collèges,</a:t>
            </a:r>
          </a:p>
          <a:p>
            <a:pPr marL="223520" algn="just"/>
            <a:r>
              <a:rPr lang="fr-FR" sz="1800"/>
              <a:t>Poursuite du programme de réfection des chaufferies dans 6 collèges,</a:t>
            </a:r>
          </a:p>
          <a:p>
            <a:pPr marL="223520" algn="just"/>
            <a:r>
              <a:rPr lang="fr-FR" sz="1800"/>
              <a:t>Poursuite du programme de réfection des étanchéités avec mise en œuvre d’un isolant thermique haute performance dans 5 collèges,</a:t>
            </a:r>
          </a:p>
          <a:p>
            <a:pPr marL="223520" algn="just"/>
            <a:r>
              <a:rPr lang="fr-FR" sz="1800"/>
              <a:t>Poursuite du programme de réhabilitation et modernisation des sanitaires communs élèves dans 4 collèges,</a:t>
            </a:r>
          </a:p>
          <a:p>
            <a:pPr marL="223520" algn="just"/>
            <a:r>
              <a:rPr lang="fr-FR" sz="1800"/>
              <a:t>Poursuite des aménagements dans le cadre du Smart Deal/ </a:t>
            </a:r>
            <a:r>
              <a:rPr lang="fr-FR" sz="1800" err="1"/>
              <a:t>FabLab</a:t>
            </a:r>
            <a:r>
              <a:rPr lang="fr-FR" sz="1800"/>
              <a:t> dans 4 collèges,</a:t>
            </a:r>
          </a:p>
          <a:p>
            <a:pPr marL="223520" algn="just"/>
            <a:r>
              <a:rPr lang="fr-FR" sz="1800"/>
              <a:t>Mise en place de panneaux photovoltaïques pour la production d’électricité en autoconsommation à Auguste Blanqui,</a:t>
            </a:r>
          </a:p>
          <a:p>
            <a:pPr marL="223520" algn="just"/>
            <a:r>
              <a:rPr lang="fr-FR" sz="1800"/>
              <a:t>Mise en place d’un système de solaire thermique pour la production d’eau chaude sanitaire à Jean Salines.</a:t>
            </a:r>
          </a:p>
        </p:txBody>
      </p:sp>
    </p:spTree>
    <p:extLst>
      <p:ext uri="{BB962C8B-B14F-4D97-AF65-F5344CB8AC3E}">
        <p14:creationId xmlns:p14="http://schemas.microsoft.com/office/powerpoint/2010/main" val="3719824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1CBD48-6186-51C1-D47F-F36B5C0D74E8}"/>
              </a:ext>
            </a:extLst>
          </p:cNvPr>
          <p:cNvSpPr>
            <a:spLocks noGrp="1"/>
          </p:cNvSpPr>
          <p:nvPr>
            <p:ph type="title"/>
          </p:nvPr>
        </p:nvSpPr>
        <p:spPr/>
        <p:txBody>
          <a:bodyPr/>
          <a:lstStyle/>
          <a:p>
            <a:r>
              <a:rPr lang="fr-FR"/>
              <a:t>Les grands chantiers du Département</a:t>
            </a:r>
          </a:p>
        </p:txBody>
      </p:sp>
      <p:pic>
        <p:nvPicPr>
          <p:cNvPr id="4" name="Image 3">
            <a:extLst>
              <a:ext uri="{FF2B5EF4-FFF2-40B4-BE49-F238E27FC236}">
                <a16:creationId xmlns:a16="http://schemas.microsoft.com/office/drawing/2014/main" id="{D20348C8-18A8-2FDD-01DA-EA49F357F580}"/>
              </a:ext>
            </a:extLst>
          </p:cNvPr>
          <p:cNvPicPr>
            <a:picLocks noChangeAspect="1"/>
          </p:cNvPicPr>
          <p:nvPr/>
        </p:nvPicPr>
        <p:blipFill>
          <a:blip r:embed="rId2" r:link="rId3" cstate="screen">
            <a:extLst>
              <a:ext uri="{28A0092B-C50C-407E-A947-70E740481C1C}">
                <a14:useLocalDpi xmlns:a14="http://schemas.microsoft.com/office/drawing/2010/main"/>
              </a:ext>
            </a:extLst>
          </a:blip>
          <a:srcRect/>
          <a:stretch>
            <a:fillRect/>
          </a:stretch>
        </p:blipFill>
        <p:spPr bwMode="auto">
          <a:xfrm>
            <a:off x="351955" y="2159641"/>
            <a:ext cx="3582670" cy="2687480"/>
          </a:xfrm>
          <a:prstGeom prst="rect">
            <a:avLst/>
          </a:prstGeom>
          <a:noFill/>
          <a:ln>
            <a:noFill/>
          </a:ln>
        </p:spPr>
      </p:pic>
      <p:sp>
        <p:nvSpPr>
          <p:cNvPr id="5" name="ZoneTexte 4">
            <a:extLst>
              <a:ext uri="{FF2B5EF4-FFF2-40B4-BE49-F238E27FC236}">
                <a16:creationId xmlns:a16="http://schemas.microsoft.com/office/drawing/2014/main" id="{C80438BE-3EEF-E839-0C1A-41F8DF12AC34}"/>
              </a:ext>
            </a:extLst>
          </p:cNvPr>
          <p:cNvSpPr txBox="1"/>
          <p:nvPr/>
        </p:nvSpPr>
        <p:spPr>
          <a:xfrm>
            <a:off x="631874" y="5187296"/>
            <a:ext cx="3489649" cy="535531"/>
          </a:xfrm>
          <a:prstGeom prst="rect">
            <a:avLst/>
          </a:prstGeom>
          <a:noFill/>
        </p:spPr>
        <p:txBody>
          <a:bodyPr wrap="square" rtlCol="0">
            <a:spAutoFit/>
          </a:bodyPr>
          <a:lstStyle/>
          <a:p>
            <a:pPr>
              <a:lnSpc>
                <a:spcPct val="90000"/>
              </a:lnSpc>
            </a:pPr>
            <a:r>
              <a:rPr lang="fr-FR" sz="1600"/>
              <a:t>Plan de rénovation énergétique: Mise en place d’éclairages LED</a:t>
            </a:r>
          </a:p>
        </p:txBody>
      </p:sp>
      <p:sp>
        <p:nvSpPr>
          <p:cNvPr id="7" name="ZoneTexte 6">
            <a:extLst>
              <a:ext uri="{FF2B5EF4-FFF2-40B4-BE49-F238E27FC236}">
                <a16:creationId xmlns:a16="http://schemas.microsoft.com/office/drawing/2014/main" id="{70482353-A913-2EF6-5EB4-6FFC5DC5C950}"/>
              </a:ext>
            </a:extLst>
          </p:cNvPr>
          <p:cNvSpPr txBox="1"/>
          <p:nvPr/>
        </p:nvSpPr>
        <p:spPr>
          <a:xfrm>
            <a:off x="8181546" y="5162326"/>
            <a:ext cx="3159401" cy="535531"/>
          </a:xfrm>
          <a:prstGeom prst="rect">
            <a:avLst/>
          </a:prstGeom>
          <a:noFill/>
        </p:spPr>
        <p:txBody>
          <a:bodyPr wrap="square" rtlCol="0">
            <a:spAutoFit/>
          </a:bodyPr>
          <a:lstStyle/>
          <a:p>
            <a:pPr algn="ctr">
              <a:lnSpc>
                <a:spcPct val="90000"/>
              </a:lnSpc>
            </a:pPr>
            <a:r>
              <a:rPr lang="fr-FR" sz="1600"/>
              <a:t>Réfection des plateaux sportifs, gymnases </a:t>
            </a:r>
          </a:p>
        </p:txBody>
      </p:sp>
      <p:pic>
        <p:nvPicPr>
          <p:cNvPr id="9" name="Image 8" descr="Une image contenant plein air, ciel, arbre, maison&#10;&#10;Description générée automatiquement">
            <a:extLst>
              <a:ext uri="{FF2B5EF4-FFF2-40B4-BE49-F238E27FC236}">
                <a16:creationId xmlns:a16="http://schemas.microsoft.com/office/drawing/2014/main" id="{E6AEA08F-1FD0-6AA9-9B01-9C95A49EA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456" y="2159641"/>
            <a:ext cx="3583306" cy="2687480"/>
          </a:xfrm>
          <a:prstGeom prst="rect">
            <a:avLst/>
          </a:prstGeom>
        </p:spPr>
      </p:pic>
      <p:sp>
        <p:nvSpPr>
          <p:cNvPr id="10" name="ZoneTexte 9">
            <a:extLst>
              <a:ext uri="{FF2B5EF4-FFF2-40B4-BE49-F238E27FC236}">
                <a16:creationId xmlns:a16="http://schemas.microsoft.com/office/drawing/2014/main" id="{67AC7B7C-1D98-94AA-1803-30052B053D6B}"/>
              </a:ext>
            </a:extLst>
          </p:cNvPr>
          <p:cNvSpPr txBox="1"/>
          <p:nvPr/>
        </p:nvSpPr>
        <p:spPr>
          <a:xfrm>
            <a:off x="3900631" y="5158608"/>
            <a:ext cx="3950526" cy="757130"/>
          </a:xfrm>
          <a:prstGeom prst="rect">
            <a:avLst/>
          </a:prstGeom>
          <a:noFill/>
        </p:spPr>
        <p:txBody>
          <a:bodyPr wrap="square" rtlCol="0">
            <a:spAutoFit/>
          </a:bodyPr>
          <a:lstStyle/>
          <a:p>
            <a:pPr algn="ctr">
              <a:lnSpc>
                <a:spcPct val="90000"/>
              </a:lnSpc>
            </a:pPr>
            <a:r>
              <a:rPr lang="fr-FR" sz="1600"/>
              <a:t>Réfection de l’étanchéité de la toiture avec mise en place d’un isolant thermique haute performance</a:t>
            </a:r>
          </a:p>
        </p:txBody>
      </p:sp>
      <p:pic>
        <p:nvPicPr>
          <p:cNvPr id="3" name="Image 2">
            <a:extLst>
              <a:ext uri="{FF2B5EF4-FFF2-40B4-BE49-F238E27FC236}">
                <a16:creationId xmlns:a16="http://schemas.microsoft.com/office/drawing/2014/main" id="{F44C0734-23F3-ED6B-C67D-7ADE4A28AF3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69594" y="2171677"/>
            <a:ext cx="3583307" cy="2687480"/>
          </a:xfrm>
          <a:prstGeom prst="rect">
            <a:avLst/>
          </a:prstGeom>
          <a:noFill/>
          <a:ln>
            <a:noFill/>
          </a:ln>
        </p:spPr>
      </p:pic>
      <p:sp>
        <p:nvSpPr>
          <p:cNvPr id="8" name="ZoneTexte 7">
            <a:extLst>
              <a:ext uri="{FF2B5EF4-FFF2-40B4-BE49-F238E27FC236}">
                <a16:creationId xmlns:a16="http://schemas.microsoft.com/office/drawing/2014/main" id="{77995E1A-54DB-7BE2-1E3B-18416A68FF20}"/>
              </a:ext>
            </a:extLst>
          </p:cNvPr>
          <p:cNvSpPr txBox="1"/>
          <p:nvPr/>
        </p:nvSpPr>
        <p:spPr>
          <a:xfrm>
            <a:off x="1293813" y="1754909"/>
            <a:ext cx="3489649" cy="341632"/>
          </a:xfrm>
          <a:prstGeom prst="rect">
            <a:avLst/>
          </a:prstGeom>
          <a:noFill/>
        </p:spPr>
        <p:txBody>
          <a:bodyPr wrap="square" rtlCol="0">
            <a:spAutoFit/>
          </a:bodyPr>
          <a:lstStyle/>
          <a:p>
            <a:pPr>
              <a:lnSpc>
                <a:spcPct val="90000"/>
              </a:lnSpc>
            </a:pPr>
            <a:r>
              <a:rPr lang="fr-FR"/>
              <a:t>Réalisations 2023:</a:t>
            </a:r>
          </a:p>
        </p:txBody>
      </p:sp>
    </p:spTree>
    <p:extLst>
      <p:ext uri="{BB962C8B-B14F-4D97-AF65-F5344CB8AC3E}">
        <p14:creationId xmlns:p14="http://schemas.microsoft.com/office/powerpoint/2010/main" val="1286271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C149F4-C2B9-7EBF-9BB0-A1A382ACE7AD}"/>
              </a:ext>
            </a:extLst>
          </p:cNvPr>
          <p:cNvSpPr>
            <a:spLocks noGrp="1"/>
          </p:cNvSpPr>
          <p:nvPr>
            <p:ph type="title"/>
          </p:nvPr>
        </p:nvSpPr>
        <p:spPr/>
        <p:txBody>
          <a:bodyPr/>
          <a:lstStyle/>
          <a:p>
            <a:r>
              <a:rPr lang="fr-FR"/>
              <a:t>Les grands chantiers du Département</a:t>
            </a:r>
          </a:p>
        </p:txBody>
      </p:sp>
      <p:pic>
        <p:nvPicPr>
          <p:cNvPr id="4" name="Image 3">
            <a:extLst>
              <a:ext uri="{FF2B5EF4-FFF2-40B4-BE49-F238E27FC236}">
                <a16:creationId xmlns:a16="http://schemas.microsoft.com/office/drawing/2014/main" id="{E84B1B44-BBDA-583D-15CF-E8B937C5229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9527" y="2291825"/>
            <a:ext cx="3200331" cy="2400248"/>
          </a:xfrm>
          <a:prstGeom prst="rect">
            <a:avLst/>
          </a:prstGeom>
          <a:noFill/>
          <a:ln>
            <a:noFill/>
          </a:ln>
        </p:spPr>
      </p:pic>
      <p:pic>
        <p:nvPicPr>
          <p:cNvPr id="5" name="Image 4">
            <a:extLst>
              <a:ext uri="{FF2B5EF4-FFF2-40B4-BE49-F238E27FC236}">
                <a16:creationId xmlns:a16="http://schemas.microsoft.com/office/drawing/2014/main" id="{F6A860D1-99BB-0DFD-3184-EEB5CA5DF5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1404"/>
          <a:stretch/>
        </p:blipFill>
        <p:spPr bwMode="auto">
          <a:xfrm>
            <a:off x="4069570" y="2291825"/>
            <a:ext cx="3891927" cy="2400248"/>
          </a:xfrm>
          <a:prstGeom prst="rect">
            <a:avLst/>
          </a:prstGeom>
          <a:noFill/>
          <a:ln>
            <a:noFill/>
          </a:ln>
        </p:spPr>
      </p:pic>
      <p:pic>
        <p:nvPicPr>
          <p:cNvPr id="6" name="Image 5">
            <a:extLst>
              <a:ext uri="{FF2B5EF4-FFF2-40B4-BE49-F238E27FC236}">
                <a16:creationId xmlns:a16="http://schemas.microsoft.com/office/drawing/2014/main" id="{4545EF43-E7FF-B582-0186-8ADBBDA487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41208" y="2291825"/>
            <a:ext cx="3222451" cy="2416838"/>
          </a:xfrm>
          <a:prstGeom prst="rect">
            <a:avLst/>
          </a:prstGeom>
          <a:noFill/>
          <a:ln>
            <a:noFill/>
          </a:ln>
        </p:spPr>
      </p:pic>
      <p:sp>
        <p:nvSpPr>
          <p:cNvPr id="7" name="ZoneTexte 6">
            <a:extLst>
              <a:ext uri="{FF2B5EF4-FFF2-40B4-BE49-F238E27FC236}">
                <a16:creationId xmlns:a16="http://schemas.microsoft.com/office/drawing/2014/main" id="{4FFE5C64-F925-DF9A-987A-5C6DF91952C4}"/>
              </a:ext>
            </a:extLst>
          </p:cNvPr>
          <p:cNvSpPr txBox="1"/>
          <p:nvPr/>
        </p:nvSpPr>
        <p:spPr>
          <a:xfrm>
            <a:off x="1033793" y="4876800"/>
            <a:ext cx="2308369" cy="590931"/>
          </a:xfrm>
          <a:prstGeom prst="rect">
            <a:avLst/>
          </a:prstGeom>
          <a:noFill/>
        </p:spPr>
        <p:txBody>
          <a:bodyPr wrap="square" rtlCol="0">
            <a:spAutoFit/>
          </a:bodyPr>
          <a:lstStyle/>
          <a:p>
            <a:pPr algn="ctr">
              <a:lnSpc>
                <a:spcPct val="90000"/>
              </a:lnSpc>
            </a:pPr>
            <a:r>
              <a:rPr lang="fr-FR"/>
              <a:t>Réfection de la façade</a:t>
            </a:r>
          </a:p>
        </p:txBody>
      </p:sp>
      <p:sp>
        <p:nvSpPr>
          <p:cNvPr id="8" name="ZoneTexte 7">
            <a:extLst>
              <a:ext uri="{FF2B5EF4-FFF2-40B4-BE49-F238E27FC236}">
                <a16:creationId xmlns:a16="http://schemas.microsoft.com/office/drawing/2014/main" id="{9660D9AD-DDF0-D1CF-DE92-CDEBD65C877E}"/>
              </a:ext>
            </a:extLst>
          </p:cNvPr>
          <p:cNvSpPr txBox="1"/>
          <p:nvPr/>
        </p:nvSpPr>
        <p:spPr>
          <a:xfrm>
            <a:off x="4741823" y="4876800"/>
            <a:ext cx="2308369" cy="590931"/>
          </a:xfrm>
          <a:prstGeom prst="rect">
            <a:avLst/>
          </a:prstGeom>
          <a:noFill/>
        </p:spPr>
        <p:txBody>
          <a:bodyPr wrap="square" rtlCol="0">
            <a:spAutoFit/>
          </a:bodyPr>
          <a:lstStyle/>
          <a:p>
            <a:pPr algn="ctr">
              <a:lnSpc>
                <a:spcPct val="90000"/>
              </a:lnSpc>
            </a:pPr>
            <a:r>
              <a:rPr lang="fr-FR"/>
              <a:t>Réhabilitation des salles de classes</a:t>
            </a:r>
          </a:p>
        </p:txBody>
      </p:sp>
      <p:sp>
        <p:nvSpPr>
          <p:cNvPr id="9" name="ZoneTexte 8">
            <a:extLst>
              <a:ext uri="{FF2B5EF4-FFF2-40B4-BE49-F238E27FC236}">
                <a16:creationId xmlns:a16="http://schemas.microsoft.com/office/drawing/2014/main" id="{3D2240E7-8C48-D4FF-D892-35E1FC100626}"/>
              </a:ext>
            </a:extLst>
          </p:cNvPr>
          <p:cNvSpPr txBox="1"/>
          <p:nvPr/>
        </p:nvSpPr>
        <p:spPr>
          <a:xfrm>
            <a:off x="8189834" y="4876799"/>
            <a:ext cx="2705179" cy="590931"/>
          </a:xfrm>
          <a:prstGeom prst="rect">
            <a:avLst/>
          </a:prstGeom>
          <a:noFill/>
        </p:spPr>
        <p:txBody>
          <a:bodyPr wrap="square" rtlCol="0">
            <a:spAutoFit/>
          </a:bodyPr>
          <a:lstStyle/>
          <a:p>
            <a:pPr lvl="1" algn="ctr">
              <a:lnSpc>
                <a:spcPct val="90000"/>
              </a:lnSpc>
            </a:pPr>
            <a:r>
              <a:rPr lang="fr-FR"/>
              <a:t>Création de salles </a:t>
            </a:r>
            <a:r>
              <a:rPr lang="fr-FR" err="1"/>
              <a:t>Fab</a:t>
            </a:r>
            <a:r>
              <a:rPr lang="fr-FR"/>
              <a:t> </a:t>
            </a:r>
            <a:r>
              <a:rPr lang="fr-FR" err="1"/>
              <a:t>Lab</a:t>
            </a:r>
            <a:endParaRPr lang="fr-FR"/>
          </a:p>
        </p:txBody>
      </p:sp>
      <p:sp>
        <p:nvSpPr>
          <p:cNvPr id="3" name="ZoneTexte 2">
            <a:extLst>
              <a:ext uri="{FF2B5EF4-FFF2-40B4-BE49-F238E27FC236}">
                <a16:creationId xmlns:a16="http://schemas.microsoft.com/office/drawing/2014/main" id="{193AB720-91DB-7FBA-049D-D8863ACE7723}"/>
              </a:ext>
            </a:extLst>
          </p:cNvPr>
          <p:cNvSpPr txBox="1"/>
          <p:nvPr/>
        </p:nvSpPr>
        <p:spPr>
          <a:xfrm>
            <a:off x="1293813" y="1754909"/>
            <a:ext cx="3489649" cy="341632"/>
          </a:xfrm>
          <a:prstGeom prst="rect">
            <a:avLst/>
          </a:prstGeom>
          <a:noFill/>
        </p:spPr>
        <p:txBody>
          <a:bodyPr wrap="square" rtlCol="0">
            <a:spAutoFit/>
          </a:bodyPr>
          <a:lstStyle/>
          <a:p>
            <a:pPr>
              <a:lnSpc>
                <a:spcPct val="90000"/>
              </a:lnSpc>
            </a:pPr>
            <a:r>
              <a:rPr lang="fr-FR"/>
              <a:t>Réalisations 2023:</a:t>
            </a:r>
          </a:p>
        </p:txBody>
      </p:sp>
    </p:spTree>
    <p:extLst>
      <p:ext uri="{BB962C8B-B14F-4D97-AF65-F5344CB8AC3E}">
        <p14:creationId xmlns:p14="http://schemas.microsoft.com/office/powerpoint/2010/main" val="28864283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01309-2763-93BA-BD80-F35944875E55}"/>
              </a:ext>
            </a:extLst>
          </p:cNvPr>
          <p:cNvSpPr>
            <a:spLocks noGrp="1"/>
          </p:cNvSpPr>
          <p:nvPr>
            <p:ph type="title"/>
          </p:nvPr>
        </p:nvSpPr>
        <p:spPr/>
        <p:txBody>
          <a:bodyPr/>
          <a:lstStyle/>
          <a:p>
            <a:r>
              <a:rPr lang="fr-FR"/>
              <a:t>Plan de verdissement des cours de récréation </a:t>
            </a:r>
          </a:p>
        </p:txBody>
      </p:sp>
      <p:sp>
        <p:nvSpPr>
          <p:cNvPr id="3" name="Espace réservé du contenu 2">
            <a:extLst>
              <a:ext uri="{FF2B5EF4-FFF2-40B4-BE49-F238E27FC236}">
                <a16:creationId xmlns:a16="http://schemas.microsoft.com/office/drawing/2014/main" id="{BFB3F99B-1EBD-624A-E888-49C81B98913A}"/>
              </a:ext>
            </a:extLst>
          </p:cNvPr>
          <p:cNvSpPr>
            <a:spLocks noGrp="1"/>
          </p:cNvSpPr>
          <p:nvPr>
            <p:ph idx="1"/>
          </p:nvPr>
        </p:nvSpPr>
        <p:spPr>
          <a:xfrm>
            <a:off x="1293812" y="1708727"/>
            <a:ext cx="10389201" cy="4495800"/>
          </a:xfrm>
        </p:spPr>
        <p:txBody>
          <a:bodyPr vert="horz" lIns="91440" tIns="45720" rIns="91440" bIns="45720" rtlCol="0" anchor="t">
            <a:normAutofit/>
          </a:bodyPr>
          <a:lstStyle/>
          <a:p>
            <a:pPr marL="223520" algn="just"/>
            <a:r>
              <a:rPr lang="fr-FR" sz="1800"/>
              <a:t>L’objectif est de créer des espaces de verdure et de fraicheur avec des arbres et végétaux adaptés à la chaleur, mais également des zones de détente pour les collégiens</a:t>
            </a:r>
            <a:endParaRPr lang="fr-FR"/>
          </a:p>
          <a:p>
            <a:pPr marL="223520" algn="just"/>
            <a:r>
              <a:rPr lang="fr-FR" sz="1800"/>
              <a:t>5 collèges ont fait l’objet du plan de verdissement Green Deal en 2022</a:t>
            </a:r>
          </a:p>
        </p:txBody>
      </p:sp>
      <p:pic>
        <p:nvPicPr>
          <p:cNvPr id="4" name="Picture 4">
            <a:extLst>
              <a:ext uri="{FF2B5EF4-FFF2-40B4-BE49-F238E27FC236}">
                <a16:creationId xmlns:a16="http://schemas.microsoft.com/office/drawing/2014/main" id="{6FF1F3E3-4BD5-28AD-7599-B67E01B2372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 t="-2" r="2" b="17802"/>
          <a:stretch/>
        </p:blipFill>
        <p:spPr bwMode="auto">
          <a:xfrm>
            <a:off x="505812" y="3170862"/>
            <a:ext cx="3640762" cy="2244517"/>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Une image contenant ciel, extérieur, terrain, bâtiment&#10;&#10;Description générée automatiquement">
            <a:extLst>
              <a:ext uri="{FF2B5EF4-FFF2-40B4-BE49-F238E27FC236}">
                <a16:creationId xmlns:a16="http://schemas.microsoft.com/office/drawing/2014/main" id="{30E9DE7E-52C6-6BCF-E0F7-CDF2731EC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8093" y="3170862"/>
            <a:ext cx="2992690" cy="2244517"/>
          </a:xfrm>
          <a:prstGeom prst="rect">
            <a:avLst/>
          </a:prstGeom>
        </p:spPr>
      </p:pic>
      <p:sp>
        <p:nvSpPr>
          <p:cNvPr id="6" name="ZoneTexte 5">
            <a:extLst>
              <a:ext uri="{FF2B5EF4-FFF2-40B4-BE49-F238E27FC236}">
                <a16:creationId xmlns:a16="http://schemas.microsoft.com/office/drawing/2014/main" id="{13446CDB-332F-E5D2-ABC3-5C75E62C20FB}"/>
              </a:ext>
            </a:extLst>
          </p:cNvPr>
          <p:cNvSpPr txBox="1"/>
          <p:nvPr/>
        </p:nvSpPr>
        <p:spPr>
          <a:xfrm>
            <a:off x="899812" y="5622973"/>
            <a:ext cx="2852762" cy="341632"/>
          </a:xfrm>
          <a:prstGeom prst="rect">
            <a:avLst/>
          </a:prstGeom>
          <a:noFill/>
        </p:spPr>
        <p:txBody>
          <a:bodyPr wrap="square" rtlCol="0">
            <a:spAutoFit/>
          </a:bodyPr>
          <a:lstStyle/>
          <a:p>
            <a:pPr>
              <a:lnSpc>
                <a:spcPct val="90000"/>
              </a:lnSpc>
            </a:pPr>
            <a:r>
              <a:rPr lang="fr-FR"/>
              <a:t>La Bourgade, la Trinité</a:t>
            </a:r>
          </a:p>
        </p:txBody>
      </p:sp>
      <p:sp>
        <p:nvSpPr>
          <p:cNvPr id="7" name="ZoneTexte 6">
            <a:extLst>
              <a:ext uri="{FF2B5EF4-FFF2-40B4-BE49-F238E27FC236}">
                <a16:creationId xmlns:a16="http://schemas.microsoft.com/office/drawing/2014/main" id="{4484F8DA-5348-FB5B-1647-F2ABC05844D2}"/>
              </a:ext>
            </a:extLst>
          </p:cNvPr>
          <p:cNvSpPr txBox="1"/>
          <p:nvPr/>
        </p:nvSpPr>
        <p:spPr>
          <a:xfrm>
            <a:off x="4668031" y="5622973"/>
            <a:ext cx="2852762" cy="341632"/>
          </a:xfrm>
          <a:prstGeom prst="rect">
            <a:avLst/>
          </a:prstGeom>
          <a:noFill/>
        </p:spPr>
        <p:txBody>
          <a:bodyPr wrap="square" rtlCol="0">
            <a:spAutoFit/>
          </a:bodyPr>
          <a:lstStyle/>
          <a:p>
            <a:pPr>
              <a:lnSpc>
                <a:spcPct val="90000"/>
              </a:lnSpc>
            </a:pPr>
            <a:r>
              <a:rPr lang="fr-FR"/>
              <a:t>Les Mimosas, Mandelieu</a:t>
            </a:r>
          </a:p>
        </p:txBody>
      </p:sp>
      <p:pic>
        <p:nvPicPr>
          <p:cNvPr id="8" name="Picture 2">
            <a:extLst>
              <a:ext uri="{FF2B5EF4-FFF2-40B4-BE49-F238E27FC236}">
                <a16:creationId xmlns:a16="http://schemas.microsoft.com/office/drawing/2014/main" id="{FCF8D76E-89A6-CB7E-EB33-02B5AD0F7982}"/>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 b="7921"/>
          <a:stretch/>
        </p:blipFill>
        <p:spPr bwMode="auto">
          <a:xfrm>
            <a:off x="7842303" y="3170862"/>
            <a:ext cx="3250066" cy="224451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a:extLst>
              <a:ext uri="{FF2B5EF4-FFF2-40B4-BE49-F238E27FC236}">
                <a16:creationId xmlns:a16="http://schemas.microsoft.com/office/drawing/2014/main" id="{31C4F273-CBE2-9211-B837-5E619F924C76}"/>
              </a:ext>
            </a:extLst>
          </p:cNvPr>
          <p:cNvSpPr txBox="1"/>
          <p:nvPr/>
        </p:nvSpPr>
        <p:spPr>
          <a:xfrm>
            <a:off x="8503996" y="5622973"/>
            <a:ext cx="2852762" cy="341632"/>
          </a:xfrm>
          <a:prstGeom prst="rect">
            <a:avLst/>
          </a:prstGeom>
          <a:noFill/>
        </p:spPr>
        <p:txBody>
          <a:bodyPr wrap="square" rtlCol="0">
            <a:spAutoFit/>
          </a:bodyPr>
          <a:lstStyle/>
          <a:p>
            <a:pPr>
              <a:lnSpc>
                <a:spcPct val="90000"/>
              </a:lnSpc>
            </a:pPr>
            <a:r>
              <a:rPr lang="fr-FR"/>
              <a:t>Henri Fabre, Nice</a:t>
            </a:r>
          </a:p>
        </p:txBody>
      </p:sp>
    </p:spTree>
    <p:extLst>
      <p:ext uri="{BB962C8B-B14F-4D97-AF65-F5344CB8AC3E}">
        <p14:creationId xmlns:p14="http://schemas.microsoft.com/office/powerpoint/2010/main" val="3984964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C427EE-FC32-0277-EC50-00C6C63CC77D}"/>
              </a:ext>
            </a:extLst>
          </p:cNvPr>
          <p:cNvSpPr>
            <a:spLocks noGrp="1"/>
          </p:cNvSpPr>
          <p:nvPr>
            <p:ph type="title"/>
          </p:nvPr>
        </p:nvSpPr>
        <p:spPr/>
        <p:txBody>
          <a:bodyPr/>
          <a:lstStyle/>
          <a:p>
            <a:r>
              <a:rPr lang="fr-FR"/>
              <a:t>Plan de verdissement des cours de récréation </a:t>
            </a:r>
          </a:p>
        </p:txBody>
      </p:sp>
      <p:sp>
        <p:nvSpPr>
          <p:cNvPr id="3" name="Espace réservé du contenu 2">
            <a:extLst>
              <a:ext uri="{FF2B5EF4-FFF2-40B4-BE49-F238E27FC236}">
                <a16:creationId xmlns:a16="http://schemas.microsoft.com/office/drawing/2014/main" id="{E4010DC8-EBF9-8D7D-FDCE-05693F3E5098}"/>
              </a:ext>
            </a:extLst>
          </p:cNvPr>
          <p:cNvSpPr>
            <a:spLocks noGrp="1"/>
          </p:cNvSpPr>
          <p:nvPr>
            <p:ph idx="1"/>
          </p:nvPr>
        </p:nvSpPr>
        <p:spPr>
          <a:xfrm>
            <a:off x="1293813" y="1879600"/>
            <a:ext cx="9601200" cy="4495800"/>
          </a:xfrm>
        </p:spPr>
        <p:txBody>
          <a:bodyPr vert="horz" lIns="91440" tIns="45720" rIns="91440" bIns="45720" rtlCol="0" anchor="t">
            <a:normAutofit/>
          </a:bodyPr>
          <a:lstStyle/>
          <a:p>
            <a:pPr marL="0" indent="0" algn="just">
              <a:buNone/>
            </a:pPr>
            <a:r>
              <a:rPr lang="fr-FR" sz="2000"/>
              <a:t>Avec un budget de 2,5M € en 2023, ce sont 9 collèges qui bénéficieront d’aménagements Green Deal, certains ont déjà été réalisés: </a:t>
            </a:r>
            <a:endParaRPr lang="fr-FR"/>
          </a:p>
        </p:txBody>
      </p:sp>
      <p:pic>
        <p:nvPicPr>
          <p:cNvPr id="4" name="Image 3">
            <a:extLst>
              <a:ext uri="{FF2B5EF4-FFF2-40B4-BE49-F238E27FC236}">
                <a16:creationId xmlns:a16="http://schemas.microsoft.com/office/drawing/2014/main" id="{817531C9-1A3E-5B5A-99FA-559A27EABC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5133" y="2837388"/>
            <a:ext cx="1991341" cy="2661120"/>
          </a:xfrm>
          <a:prstGeom prst="rect">
            <a:avLst/>
          </a:prstGeom>
          <a:noFill/>
          <a:ln>
            <a:noFill/>
          </a:ln>
        </p:spPr>
      </p:pic>
      <p:pic>
        <p:nvPicPr>
          <p:cNvPr id="5" name="Image 4">
            <a:extLst>
              <a:ext uri="{FF2B5EF4-FFF2-40B4-BE49-F238E27FC236}">
                <a16:creationId xmlns:a16="http://schemas.microsoft.com/office/drawing/2014/main" id="{56EFE438-196A-C9EE-1DCA-D013354ACD15}"/>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4003125" y="2837388"/>
            <a:ext cx="1995840" cy="2661120"/>
          </a:xfrm>
          <a:prstGeom prst="rect">
            <a:avLst/>
          </a:prstGeom>
          <a:noFill/>
          <a:ln>
            <a:noFill/>
          </a:ln>
        </p:spPr>
      </p:pic>
      <p:pic>
        <p:nvPicPr>
          <p:cNvPr id="6" name="Image 5">
            <a:extLst>
              <a:ext uri="{FF2B5EF4-FFF2-40B4-BE49-F238E27FC236}">
                <a16:creationId xmlns:a16="http://schemas.microsoft.com/office/drawing/2014/main" id="{C4F43678-E3ED-5A96-AE40-13AF1D98339F}"/>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4759" r="16818" b="13681"/>
          <a:stretch/>
        </p:blipFill>
        <p:spPr bwMode="auto">
          <a:xfrm>
            <a:off x="6277667" y="2825830"/>
            <a:ext cx="4982414" cy="2661120"/>
          </a:xfrm>
          <a:prstGeom prst="rect">
            <a:avLst/>
          </a:prstGeom>
          <a:noFill/>
          <a:ln>
            <a:noFill/>
          </a:ln>
        </p:spPr>
      </p:pic>
      <p:sp>
        <p:nvSpPr>
          <p:cNvPr id="7" name="ZoneTexte 6">
            <a:extLst>
              <a:ext uri="{FF2B5EF4-FFF2-40B4-BE49-F238E27FC236}">
                <a16:creationId xmlns:a16="http://schemas.microsoft.com/office/drawing/2014/main" id="{90930D33-3791-DA5D-6CB2-A49040267C94}"/>
              </a:ext>
            </a:extLst>
          </p:cNvPr>
          <p:cNvSpPr txBox="1"/>
          <p:nvPr/>
        </p:nvSpPr>
        <p:spPr>
          <a:xfrm>
            <a:off x="1671895" y="5498507"/>
            <a:ext cx="2852762" cy="341632"/>
          </a:xfrm>
          <a:prstGeom prst="rect">
            <a:avLst/>
          </a:prstGeom>
          <a:noFill/>
        </p:spPr>
        <p:txBody>
          <a:bodyPr wrap="square" rtlCol="0">
            <a:spAutoFit/>
          </a:bodyPr>
          <a:lstStyle/>
          <a:p>
            <a:pPr>
              <a:lnSpc>
                <a:spcPct val="90000"/>
              </a:lnSpc>
            </a:pPr>
            <a:r>
              <a:rPr lang="fr-FR"/>
              <a:t>Arnaud Beltrame</a:t>
            </a:r>
          </a:p>
        </p:txBody>
      </p:sp>
      <p:sp>
        <p:nvSpPr>
          <p:cNvPr id="8" name="ZoneTexte 7">
            <a:extLst>
              <a:ext uri="{FF2B5EF4-FFF2-40B4-BE49-F238E27FC236}">
                <a16:creationId xmlns:a16="http://schemas.microsoft.com/office/drawing/2014/main" id="{449464FF-FC91-C80F-8ABC-000090F31AD0}"/>
              </a:ext>
            </a:extLst>
          </p:cNvPr>
          <p:cNvSpPr txBox="1"/>
          <p:nvPr/>
        </p:nvSpPr>
        <p:spPr>
          <a:xfrm>
            <a:off x="4372981" y="5498507"/>
            <a:ext cx="2852762" cy="341632"/>
          </a:xfrm>
          <a:prstGeom prst="rect">
            <a:avLst/>
          </a:prstGeom>
          <a:noFill/>
        </p:spPr>
        <p:txBody>
          <a:bodyPr wrap="square" rtlCol="0">
            <a:spAutoFit/>
          </a:bodyPr>
          <a:lstStyle/>
          <a:p>
            <a:pPr>
              <a:lnSpc>
                <a:spcPct val="90000"/>
              </a:lnSpc>
            </a:pPr>
            <a:r>
              <a:rPr lang="fr-FR"/>
              <a:t>Paul Langevin</a:t>
            </a:r>
          </a:p>
        </p:txBody>
      </p:sp>
      <p:sp>
        <p:nvSpPr>
          <p:cNvPr id="9" name="ZoneTexte 8">
            <a:extLst>
              <a:ext uri="{FF2B5EF4-FFF2-40B4-BE49-F238E27FC236}">
                <a16:creationId xmlns:a16="http://schemas.microsoft.com/office/drawing/2014/main" id="{8F3B76BD-C7BD-E62F-DFF5-CCF210341CDF}"/>
              </a:ext>
            </a:extLst>
          </p:cNvPr>
          <p:cNvSpPr txBox="1"/>
          <p:nvPr/>
        </p:nvSpPr>
        <p:spPr>
          <a:xfrm>
            <a:off x="7966413" y="5498507"/>
            <a:ext cx="2852762" cy="341632"/>
          </a:xfrm>
          <a:prstGeom prst="rect">
            <a:avLst/>
          </a:prstGeom>
          <a:noFill/>
        </p:spPr>
        <p:txBody>
          <a:bodyPr wrap="square" rtlCol="0">
            <a:spAutoFit/>
          </a:bodyPr>
          <a:lstStyle/>
          <a:p>
            <a:pPr>
              <a:lnSpc>
                <a:spcPct val="90000"/>
              </a:lnSpc>
            </a:pPr>
            <a:r>
              <a:rPr lang="fr-FR"/>
              <a:t>Raoul Dufy</a:t>
            </a:r>
          </a:p>
        </p:txBody>
      </p:sp>
    </p:spTree>
    <p:extLst>
      <p:ext uri="{BB962C8B-B14F-4D97-AF65-F5344CB8AC3E}">
        <p14:creationId xmlns:p14="http://schemas.microsoft.com/office/powerpoint/2010/main" val="14699631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5D7681-931D-5D47-10E4-81212B3C6268}"/>
              </a:ext>
            </a:extLst>
          </p:cNvPr>
          <p:cNvSpPr>
            <a:spLocks noGrp="1"/>
          </p:cNvSpPr>
          <p:nvPr>
            <p:ph type="title"/>
          </p:nvPr>
        </p:nvSpPr>
        <p:spPr>
          <a:xfrm>
            <a:off x="1293813" y="381000"/>
            <a:ext cx="9601200" cy="727364"/>
          </a:xfrm>
        </p:spPr>
        <p:txBody>
          <a:bodyPr/>
          <a:lstStyle/>
          <a:p>
            <a:r>
              <a:rPr lang="fr-FR"/>
              <a:t>Plan de solarisation</a:t>
            </a:r>
          </a:p>
        </p:txBody>
      </p:sp>
      <p:sp>
        <p:nvSpPr>
          <p:cNvPr id="3" name="Espace réservé du contenu 2">
            <a:extLst>
              <a:ext uri="{FF2B5EF4-FFF2-40B4-BE49-F238E27FC236}">
                <a16:creationId xmlns:a16="http://schemas.microsoft.com/office/drawing/2014/main" id="{BF913BB7-E2D1-12FA-262A-38DFD5F5E350}"/>
              </a:ext>
            </a:extLst>
          </p:cNvPr>
          <p:cNvSpPr>
            <a:spLocks noGrp="1"/>
          </p:cNvSpPr>
          <p:nvPr>
            <p:ph idx="1"/>
          </p:nvPr>
        </p:nvSpPr>
        <p:spPr/>
        <p:txBody>
          <a:bodyPr>
            <a:normAutofit/>
          </a:bodyPr>
          <a:lstStyle/>
          <a:p>
            <a:pPr marL="0" indent="0" algn="ctr">
              <a:buNone/>
            </a:pPr>
            <a:r>
              <a:rPr lang="fr-FR" sz="2000"/>
              <a:t>La DCIP engage le plan de solarisation pour 10 collèges à venir.</a:t>
            </a:r>
          </a:p>
          <a:p>
            <a:pPr marL="0" indent="0" algn="ctr">
              <a:buNone/>
            </a:pPr>
            <a:r>
              <a:rPr lang="fr-FR" sz="2000"/>
              <a:t>Le collège Auguste BLANQUI sera le premier à être équipé de panneaux photovoltaïques en toiture pour la production d’électricité en autoconsommation en 2023.</a:t>
            </a:r>
          </a:p>
        </p:txBody>
      </p:sp>
      <p:pic>
        <p:nvPicPr>
          <p:cNvPr id="5" name="Image 4" descr="Une image contenant énergie solaire, plein air, panneau solaire, Parabole solaire&#10;&#10;Description générée automatiquement">
            <a:extLst>
              <a:ext uri="{FF2B5EF4-FFF2-40B4-BE49-F238E27FC236}">
                <a16:creationId xmlns:a16="http://schemas.microsoft.com/office/drawing/2014/main" id="{208711DB-8D24-4C45-158F-2643D727F2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6666" y="3924300"/>
            <a:ext cx="5255491" cy="2664698"/>
          </a:xfrm>
          <a:prstGeom prst="rect">
            <a:avLst/>
          </a:prstGeom>
        </p:spPr>
      </p:pic>
    </p:spTree>
    <p:extLst>
      <p:ext uri="{BB962C8B-B14F-4D97-AF65-F5344CB8AC3E}">
        <p14:creationId xmlns:p14="http://schemas.microsoft.com/office/powerpoint/2010/main" val="26847479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8D551-1AC0-1EAA-619F-9AA46CE4BDF0}"/>
              </a:ext>
            </a:extLst>
          </p:cNvPr>
          <p:cNvSpPr>
            <a:spLocks noGrp="1"/>
          </p:cNvSpPr>
          <p:nvPr>
            <p:ph type="title"/>
          </p:nvPr>
        </p:nvSpPr>
        <p:spPr/>
        <p:txBody>
          <a:bodyPr/>
          <a:lstStyle/>
          <a:p>
            <a:r>
              <a:rPr lang="fr-FR"/>
              <a:t>Plan de sobriété dans l’usage de l’eau</a:t>
            </a:r>
          </a:p>
        </p:txBody>
      </p:sp>
      <p:sp>
        <p:nvSpPr>
          <p:cNvPr id="3" name="Espace réservé du contenu 2">
            <a:extLst>
              <a:ext uri="{FF2B5EF4-FFF2-40B4-BE49-F238E27FC236}">
                <a16:creationId xmlns:a16="http://schemas.microsoft.com/office/drawing/2014/main" id="{C49781F4-2E6A-FE4F-9FDD-A0274CD6FF01}"/>
              </a:ext>
            </a:extLst>
          </p:cNvPr>
          <p:cNvSpPr>
            <a:spLocks noGrp="1"/>
          </p:cNvSpPr>
          <p:nvPr>
            <p:ph idx="1"/>
          </p:nvPr>
        </p:nvSpPr>
        <p:spPr/>
        <p:txBody>
          <a:bodyPr>
            <a:normAutofit/>
          </a:bodyPr>
          <a:lstStyle/>
          <a:p>
            <a:pPr marL="0" indent="0" algn="ctr">
              <a:buNone/>
            </a:pPr>
            <a:endParaRPr lang="fr-FR" sz="2000"/>
          </a:p>
          <a:p>
            <a:pPr marL="0" indent="0" algn="ctr">
              <a:buNone/>
            </a:pPr>
            <a:r>
              <a:rPr lang="fr-FR" sz="2000"/>
              <a:t>Bien que présente sur la surface de la Terre, l’eau devient une ressource rare et non pérenne pour les années futures.</a:t>
            </a:r>
          </a:p>
          <a:p>
            <a:pPr marL="0" indent="0" algn="ctr">
              <a:buNone/>
            </a:pPr>
            <a:endParaRPr lang="fr-FR" sz="2000"/>
          </a:p>
          <a:p>
            <a:pPr marL="0" indent="0" algn="ctr">
              <a:buNone/>
            </a:pPr>
            <a:r>
              <a:rPr lang="fr-FR" sz="2000"/>
              <a:t>Avec un budget de </a:t>
            </a:r>
            <a:r>
              <a:rPr lang="fr-FR" sz="2000" b="1"/>
              <a:t>4M € </a:t>
            </a:r>
            <a:r>
              <a:rPr lang="fr-FR" sz="2000"/>
              <a:t>sur 3 ans, le plan de sobriété dans l’usage de l’eau a donc pour objectif de réaliser une économie de 30% soit 40 000 m² en agissant sur deux principes majeurs:</a:t>
            </a:r>
          </a:p>
          <a:p>
            <a:pPr marL="0" indent="0" algn="ctr">
              <a:buNone/>
            </a:pPr>
            <a:endParaRPr lang="fr-FR" sz="2000"/>
          </a:p>
        </p:txBody>
      </p:sp>
      <p:sp>
        <p:nvSpPr>
          <p:cNvPr id="4" name="ZoneTexte 3">
            <a:extLst>
              <a:ext uri="{FF2B5EF4-FFF2-40B4-BE49-F238E27FC236}">
                <a16:creationId xmlns:a16="http://schemas.microsoft.com/office/drawing/2014/main" id="{BC357ED3-54B0-719C-6F7C-76D6DC0499E9}"/>
              </a:ext>
            </a:extLst>
          </p:cNvPr>
          <p:cNvSpPr txBox="1"/>
          <p:nvPr/>
        </p:nvSpPr>
        <p:spPr>
          <a:xfrm>
            <a:off x="2346036" y="4839855"/>
            <a:ext cx="3177309" cy="341632"/>
          </a:xfrm>
          <a:prstGeom prst="rect">
            <a:avLst/>
          </a:prstGeom>
          <a:noFill/>
        </p:spPr>
        <p:txBody>
          <a:bodyPr wrap="square" rtlCol="0">
            <a:spAutoFit/>
          </a:bodyPr>
          <a:lstStyle/>
          <a:p>
            <a:pPr>
              <a:lnSpc>
                <a:spcPct val="90000"/>
              </a:lnSpc>
            </a:pPr>
            <a:r>
              <a:rPr lang="fr-FR" b="1"/>
              <a:t>Le comportement</a:t>
            </a:r>
          </a:p>
        </p:txBody>
      </p:sp>
      <p:sp>
        <p:nvSpPr>
          <p:cNvPr id="5" name="ZoneTexte 4">
            <a:extLst>
              <a:ext uri="{FF2B5EF4-FFF2-40B4-BE49-F238E27FC236}">
                <a16:creationId xmlns:a16="http://schemas.microsoft.com/office/drawing/2014/main" id="{9232BAAB-24EF-1684-4246-0C1DC3859D14}"/>
              </a:ext>
            </a:extLst>
          </p:cNvPr>
          <p:cNvSpPr txBox="1"/>
          <p:nvPr/>
        </p:nvSpPr>
        <p:spPr>
          <a:xfrm>
            <a:off x="7717703" y="4839855"/>
            <a:ext cx="3177309" cy="341632"/>
          </a:xfrm>
          <a:prstGeom prst="rect">
            <a:avLst/>
          </a:prstGeom>
          <a:noFill/>
        </p:spPr>
        <p:txBody>
          <a:bodyPr wrap="square" rtlCol="0">
            <a:spAutoFit/>
          </a:bodyPr>
          <a:lstStyle/>
          <a:p>
            <a:pPr>
              <a:lnSpc>
                <a:spcPct val="90000"/>
              </a:lnSpc>
            </a:pPr>
            <a:r>
              <a:rPr lang="fr-FR" b="1"/>
              <a:t>Les équipements techniques</a:t>
            </a:r>
          </a:p>
        </p:txBody>
      </p:sp>
    </p:spTree>
    <p:extLst>
      <p:ext uri="{BB962C8B-B14F-4D97-AF65-F5344CB8AC3E}">
        <p14:creationId xmlns:p14="http://schemas.microsoft.com/office/powerpoint/2010/main" val="97542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B8D551-1AC0-1EAA-619F-9AA46CE4BDF0}"/>
              </a:ext>
            </a:extLst>
          </p:cNvPr>
          <p:cNvSpPr>
            <a:spLocks noGrp="1"/>
          </p:cNvSpPr>
          <p:nvPr>
            <p:ph type="title"/>
          </p:nvPr>
        </p:nvSpPr>
        <p:spPr>
          <a:xfrm>
            <a:off x="1293813" y="381000"/>
            <a:ext cx="9601200" cy="1143000"/>
          </a:xfrm>
        </p:spPr>
        <p:txBody>
          <a:bodyPr anchor="b">
            <a:normAutofit/>
          </a:bodyPr>
          <a:lstStyle/>
          <a:p>
            <a:r>
              <a:rPr lang="fr-FR"/>
              <a:t>Plan de sobriété dans l’usage de l’eau</a:t>
            </a:r>
          </a:p>
        </p:txBody>
      </p:sp>
      <p:sp>
        <p:nvSpPr>
          <p:cNvPr id="3" name="Espace réservé du contenu 2">
            <a:extLst>
              <a:ext uri="{FF2B5EF4-FFF2-40B4-BE49-F238E27FC236}">
                <a16:creationId xmlns:a16="http://schemas.microsoft.com/office/drawing/2014/main" id="{C49781F4-2E6A-FE4F-9FDD-A0274CD6FF01}"/>
              </a:ext>
            </a:extLst>
          </p:cNvPr>
          <p:cNvSpPr>
            <a:spLocks noGrp="1"/>
          </p:cNvSpPr>
          <p:nvPr>
            <p:ph sz="half" idx="1"/>
          </p:nvPr>
        </p:nvSpPr>
        <p:spPr>
          <a:xfrm>
            <a:off x="1293812" y="1676400"/>
            <a:ext cx="6534572" cy="4495800"/>
          </a:xfrm>
        </p:spPr>
        <p:txBody>
          <a:bodyPr vert="horz" lIns="91440" tIns="45720" rIns="91440" bIns="45720" rtlCol="0" anchor="t">
            <a:normAutofit/>
          </a:bodyPr>
          <a:lstStyle/>
          <a:p>
            <a:pPr marL="342900" indent="-342900" algn="just">
              <a:buFontTx/>
              <a:buChar char="-"/>
            </a:pPr>
            <a:r>
              <a:rPr lang="fr-FR" sz="2000"/>
              <a:t>Le </a:t>
            </a:r>
            <a:r>
              <a:rPr lang="fr-FR" sz="2000" b="1"/>
              <a:t>comportement, </a:t>
            </a:r>
            <a:r>
              <a:rPr lang="fr-FR" sz="2000"/>
              <a:t>à travers l’éducation des enfants et la sensibilisation des usagers sur l’utilisation du bon volume d’eau, notamment pour l’arrosage ou l’usage quotidien, mais aussi en favorisant la régénération des nappes phréatiques. </a:t>
            </a:r>
            <a:endParaRPr lang="fr-FR"/>
          </a:p>
          <a:p>
            <a:pPr marL="342900" indent="-342900" algn="just">
              <a:buFontTx/>
              <a:buChar char="-"/>
            </a:pPr>
            <a:endParaRPr lang="fr-FR" sz="2000"/>
          </a:p>
          <a:p>
            <a:pPr marL="342900" indent="-342900" algn="just">
              <a:buFontTx/>
              <a:buChar char="-"/>
            </a:pPr>
            <a:r>
              <a:rPr lang="fr-FR" sz="2000"/>
              <a:t>Les </a:t>
            </a:r>
            <a:r>
              <a:rPr lang="fr-FR" sz="2000" b="1"/>
              <a:t>équipements techniques</a:t>
            </a:r>
            <a:r>
              <a:rPr lang="fr-FR" sz="2000"/>
              <a:t>, en installant des équipements autonomes adaptés à chaque besoin (toilette double chasse, urinoir), en utilisant l’eau de pluie pour l’arrosage ou même les WC, en installant des compteurs, ou en mettant en place un plan de suivi des réseaux d’adduction ou de chauffage, détecter les fuites d’eau, les réparer, surveiller…</a:t>
            </a:r>
          </a:p>
        </p:txBody>
      </p:sp>
      <p:pic>
        <p:nvPicPr>
          <p:cNvPr id="5" name="Image 4" descr="Une image contenant toilettes, mur, salle de bain, carreau&#10;&#10;Description générée automatiquement">
            <a:extLst>
              <a:ext uri="{FF2B5EF4-FFF2-40B4-BE49-F238E27FC236}">
                <a16:creationId xmlns:a16="http://schemas.microsoft.com/office/drawing/2014/main" id="{04FD14D3-64DA-7E80-9B56-0193153AAEF1}"/>
              </a:ext>
            </a:extLst>
          </p:cNvPr>
          <p:cNvPicPr>
            <a:picLocks noChangeAspect="1"/>
          </p:cNvPicPr>
          <p:nvPr/>
        </p:nvPicPr>
        <p:blipFill rotWithShape="1">
          <a:blip r:embed="rId2">
            <a:extLst>
              <a:ext uri="{28A0092B-C50C-407E-A947-70E740481C1C}">
                <a14:useLocalDpi xmlns:a14="http://schemas.microsoft.com/office/drawing/2010/main" val="0"/>
              </a:ext>
            </a:extLst>
          </a:blip>
          <a:srcRect r="27686"/>
          <a:stretch/>
        </p:blipFill>
        <p:spPr>
          <a:xfrm>
            <a:off x="8738626" y="4102995"/>
            <a:ext cx="2617389" cy="1544324"/>
          </a:xfrm>
          <a:prstGeom prst="rect">
            <a:avLst/>
          </a:prstGeom>
        </p:spPr>
      </p:pic>
      <p:pic>
        <p:nvPicPr>
          <p:cNvPr id="7" name="Image 6" descr="Une image contenant herbe, plein air, bouche d’incendie, plante&#10;&#10;Description générée automatiquement">
            <a:extLst>
              <a:ext uri="{FF2B5EF4-FFF2-40B4-BE49-F238E27FC236}">
                <a16:creationId xmlns:a16="http://schemas.microsoft.com/office/drawing/2014/main" id="{343A9AD2-E15B-436A-E0EF-1CF07376AAD0}"/>
              </a:ext>
            </a:extLst>
          </p:cNvPr>
          <p:cNvPicPr>
            <a:picLocks noChangeAspect="1"/>
          </p:cNvPicPr>
          <p:nvPr/>
        </p:nvPicPr>
        <p:blipFill rotWithShape="1">
          <a:blip r:embed="rId3">
            <a:extLst>
              <a:ext uri="{28A0092B-C50C-407E-A947-70E740481C1C}">
                <a14:useLocalDpi xmlns:a14="http://schemas.microsoft.com/office/drawing/2010/main" val="0"/>
              </a:ext>
            </a:extLst>
          </a:blip>
          <a:srcRect t="7524" b="26642"/>
          <a:stretch/>
        </p:blipFill>
        <p:spPr>
          <a:xfrm>
            <a:off x="8738625" y="1890422"/>
            <a:ext cx="2617389" cy="1729165"/>
          </a:xfrm>
          <a:prstGeom prst="rect">
            <a:avLst/>
          </a:prstGeom>
        </p:spPr>
      </p:pic>
    </p:spTree>
    <p:extLst>
      <p:ext uri="{BB962C8B-B14F-4D97-AF65-F5344CB8AC3E}">
        <p14:creationId xmlns:p14="http://schemas.microsoft.com/office/powerpoint/2010/main" val="3782827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Sérénité 16: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Office_9532192_TF02801109_TF02801109.potx" id="{092C9C1A-AC32-4E81-9A1F-DE53A1315281}" vid="{20B737EE-BAE5-433A-A394-123081907658}"/>
    </a:ext>
  </a:extLst>
</a:theme>
</file>

<file path=ppt/theme/theme2.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hème Offic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482132AA78B24BABEF113010AB2650" ma:contentTypeVersion="13" ma:contentTypeDescription="Crée un document." ma:contentTypeScope="" ma:versionID="842f5f45fa8744749cc50e63c4d41e1a">
  <xsd:schema xmlns:xsd="http://www.w3.org/2001/XMLSchema" xmlns:xs="http://www.w3.org/2001/XMLSchema" xmlns:p="http://schemas.microsoft.com/office/2006/metadata/properties" xmlns:ns2="6249bf9e-bb0d-4f6f-ba81-01c06c51dc7b" xmlns:ns3="a648c566-8b58-4709-81bc-9dd1bcb5b165" targetNamespace="http://schemas.microsoft.com/office/2006/metadata/properties" ma:root="true" ma:fieldsID="1f8b295b9fba060eef01628aa290e61b" ns2:_="" ns3:_="">
    <xsd:import namespace="6249bf9e-bb0d-4f6f-ba81-01c06c51dc7b"/>
    <xsd:import namespace="a648c566-8b58-4709-81bc-9dd1bcb5b16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49bf9e-bb0d-4f6f-ba81-01c06c51dc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8e9ffc88-6a43-47bc-8e92-7a3572f9695f"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648c566-8b58-4709-81bc-9dd1bcb5b16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64165d3-2cf9-4e46-80af-469b4e09a4bc}" ma:internalName="TaxCatchAll" ma:showField="CatchAllData" ma:web="a648c566-8b58-4709-81bc-9dd1bcb5b165">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648c566-8b58-4709-81bc-9dd1bcb5b165">
      <UserInfo>
        <DisplayName>Collaborateur invité</DisplayName>
        <AccountId>123</AccountId>
        <AccountType/>
      </UserInfo>
      <UserInfo>
        <DisplayName>LAMORT Elsa</DisplayName>
        <AccountId>42</AccountId>
        <AccountType/>
      </UserInfo>
      <UserInfo>
        <DisplayName>ROSSI-CHERPIN Helene</DisplayName>
        <AccountId>50</AccountId>
        <AccountType/>
      </UserInfo>
      <UserInfo>
        <DisplayName>TRASTOUR Yves</DisplayName>
        <AccountId>51</AccountId>
        <AccountType/>
      </UserInfo>
      <UserInfo>
        <DisplayName>DANIEL Julia</DisplayName>
        <AccountId>41</AccountId>
        <AccountType/>
      </UserInfo>
      <UserInfo>
        <DisplayName>SIEGEL Vanessa</DisplayName>
        <AccountId>201</AccountId>
        <AccountType/>
      </UserInfo>
      <UserInfo>
        <DisplayName>DEBREYNE Reynald</DisplayName>
        <AccountId>28</AccountId>
        <AccountType/>
      </UserInfo>
      <UserInfo>
        <DisplayName>ROUMAJON Hélène</DisplayName>
        <AccountId>29</AccountId>
        <AccountType/>
      </UserInfo>
      <UserInfo>
        <DisplayName>REYNAUD Bernard</DisplayName>
        <AccountId>260</AccountId>
        <AccountType/>
      </UserInfo>
      <UserInfo>
        <DisplayName>VALADE Mathilde</DisplayName>
        <AccountId>276</AccountId>
        <AccountType/>
      </UserInfo>
    </SharedWithUsers>
    <lcf76f155ced4ddcb4097134ff3c332f xmlns="6249bf9e-bb0d-4f6f-ba81-01c06c51dc7b">
      <Terms xmlns="http://schemas.microsoft.com/office/infopath/2007/PartnerControls"/>
    </lcf76f155ced4ddcb4097134ff3c332f>
    <TaxCatchAll xmlns="a648c566-8b58-4709-81bc-9dd1bcb5b165" xsi:nil="true"/>
  </documentManagement>
</p:properties>
</file>

<file path=customXml/itemProps1.xml><?xml version="1.0" encoding="utf-8"?>
<ds:datastoreItem xmlns:ds="http://schemas.openxmlformats.org/officeDocument/2006/customXml" ds:itemID="{DB3C6FDC-DBFA-4301-81BB-8ADE65DBC2AA}">
  <ds:schemaRefs>
    <ds:schemaRef ds:uri="6249bf9e-bb0d-4f6f-ba81-01c06c51dc7b"/>
    <ds:schemaRef ds:uri="a648c566-8b58-4709-81bc-9dd1bcb5b16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3037B1F-C0C0-4D05-A5FD-CA930F59E18B}">
  <ds:schemaRefs>
    <ds:schemaRef ds:uri="http://schemas.microsoft.com/sharepoint/v3/contenttype/forms"/>
  </ds:schemaRefs>
</ds:datastoreItem>
</file>

<file path=customXml/itemProps3.xml><?xml version="1.0" encoding="utf-8"?>
<ds:datastoreItem xmlns:ds="http://schemas.openxmlformats.org/officeDocument/2006/customXml" ds:itemID="{0F249165-F638-412C-8E0A-DFB7045CA2E0}">
  <ds:schemaRefs>
    <ds:schemaRef ds:uri="4d6978e9-241a-4ef6-841e-1db733cf144b"/>
    <ds:schemaRef ds:uri="4dbd6f53-3011-4b8c-a30c-4da05abe0ae3"/>
    <ds:schemaRef ds:uri="6249bf9e-bb0d-4f6f-ba81-01c06c51dc7b"/>
    <ds:schemaRef ds:uri="a648c566-8b58-4709-81bc-9dd1bcb5b16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Présentation Nature sereine (grand écran)</Template>
  <Application>Microsoft Office PowerPoint</Application>
  <PresentationFormat>Custom</PresentationFormat>
  <Slides>18</Slides>
  <Notes>3</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Sérénité 16:9</vt:lpstr>
      <vt:lpstr>POLITIQUE   ÉDUCATIVE   DÉPARTEMENTALE</vt:lpstr>
      <vt:lpstr>Les grands chantiers du Département</vt:lpstr>
      <vt:lpstr>Les grands chantiers du Département</vt:lpstr>
      <vt:lpstr>Les grands chantiers du Département</vt:lpstr>
      <vt:lpstr>Plan de verdissement des cours de récréation </vt:lpstr>
      <vt:lpstr>Plan de verdissement des cours de récréation </vt:lpstr>
      <vt:lpstr>Plan de solarisation</vt:lpstr>
      <vt:lpstr>Plan de sobriété dans l’usage de l’eau</vt:lpstr>
      <vt:lpstr>Plan de sobriété dans l’usage de l’eau</vt:lpstr>
      <vt:lpstr>Plan de sobriété dans l’usage de l’eau</vt:lpstr>
      <vt:lpstr>Modification de la carte scolaire </vt:lpstr>
      <vt:lpstr>Demande de révision de la carte scolaire </vt:lpstr>
      <vt:lpstr>1/ Détail des élèves Varois scolarisés au collège Léonard de Vinci situé à Montauroux </vt:lpstr>
      <vt:lpstr>2 / Effectifs du collèges Les Mimosas à Mandelieu La Napoule</vt:lpstr>
      <vt:lpstr>2/ Effectifs des collèges Les Mimosas </vt:lpstr>
      <vt:lpstr>Demande de révision de la carte scolaire </vt:lpstr>
      <vt:lpstr>Positionnement géographique du secteur concerné </vt:lpstr>
      <vt:lpstr>Fin</vt:lpstr>
    </vt:vector>
  </TitlesOfParts>
  <Company>CD06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Projets départementaux en direction des écoles et des collèges </dc:title>
  <dc:creator>CABAILLOT BAILLE Annick</dc:creator>
  <cp:revision>1</cp:revision>
  <dcterms:created xsi:type="dcterms:W3CDTF">2023-05-23T15:47:43Z</dcterms:created>
  <dcterms:modified xsi:type="dcterms:W3CDTF">2023-06-21T05:55:25Z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0x0101000E482132AA78B24BABEF113010AB2650</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y fmtid="{D5CDD505-2E9C-101B-9397-08002B2CF9AE}" pid="8" name="MediaServiceImageTags">
    <vt:lpwstr/>
  </property>
</Properties>
</file>